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80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3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8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89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19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21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4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13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42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97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0C9E-8EF4-4B74-A47D-FC05E2FD832A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5F878-DEA7-499B-AE98-94AE80320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39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691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ttangolo 5"/>
          <p:cNvSpPr/>
          <p:nvPr/>
        </p:nvSpPr>
        <p:spPr>
          <a:xfrm>
            <a:off x="2621364" y="1086284"/>
            <a:ext cx="647901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I.C. PONTE- SICILIANO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DOCENTI</a:t>
            </a:r>
          </a:p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ESPOSITO ERMINIA</a:t>
            </a:r>
          </a:p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TESTA ROSA ARCA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05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2" y="-51127"/>
            <a:ext cx="12740641" cy="69091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ttangolo 4"/>
          <p:cNvSpPr/>
          <p:nvPr/>
        </p:nvSpPr>
        <p:spPr>
          <a:xfrm>
            <a:off x="0" y="2039872"/>
            <a:ext cx="41142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L’ALBERO CHE</a:t>
            </a: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 DORME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684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1-25 at 14.36.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43" y="731520"/>
            <a:ext cx="10711543" cy="5094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9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</Words>
  <Application>Microsoft Office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3</cp:revision>
  <dcterms:created xsi:type="dcterms:W3CDTF">2020-11-25T17:42:01Z</dcterms:created>
  <dcterms:modified xsi:type="dcterms:W3CDTF">2020-11-25T18:02:30Z</dcterms:modified>
</cp:coreProperties>
</file>