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65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5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26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28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11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09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54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88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30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07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38FBA-BAB2-4185-8C45-74285B097B00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FAE01-F2E3-4AEF-AF0F-577F23D02D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34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71431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842052" y="1020969"/>
            <a:ext cx="676916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I.C. PONTE – SICILIANO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DOCENTI</a:t>
            </a:r>
            <a:endParaRPr lang="it-IT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ESPOSITO ERMINIA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TESTA ROSA ARCA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577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Autunno lavoretti disegni poesie per bambini | Autunno, Attività di arte  per bambini, Le idee della scuola"/>
          <p:cNvSpPr>
            <a:spLocks noChangeAspect="1" noChangeArrowheads="1"/>
          </p:cNvSpPr>
          <p:nvPr/>
        </p:nvSpPr>
        <p:spPr bwMode="auto">
          <a:xfrm>
            <a:off x="5576661" y="1873114"/>
            <a:ext cx="13811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1404814" y="1468303"/>
            <a:ext cx="834369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LABORATORIO</a:t>
            </a:r>
          </a:p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GRAFICO-PITTORICO</a:t>
            </a:r>
          </a:p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Realizzazione dei personaggi </a:t>
            </a:r>
          </a:p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della storia</a:t>
            </a:r>
          </a:p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«L’albero che dorme»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00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ermin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1" y="548640"/>
            <a:ext cx="10646228" cy="56562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53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23</Words>
  <Application>Microsoft Office PowerPoint</Application>
  <PresentationFormat>Widescreen</PresentationFormat>
  <Paragraphs>9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10</cp:revision>
  <dcterms:created xsi:type="dcterms:W3CDTF">2020-11-28T16:33:11Z</dcterms:created>
  <dcterms:modified xsi:type="dcterms:W3CDTF">2020-11-29T12:41:36Z</dcterms:modified>
</cp:coreProperties>
</file>