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senza titolo" id="{882B0E9B-6DE1-4606-B1AB-D23BB1C00ABF}">
          <p14:sldIdLst>
            <p14:sldId id="256"/>
            <p14:sldId id="257"/>
            <p14:sldId id="258"/>
            <p14:sldId id="259"/>
            <p14:sldId id="260"/>
            <p14:sldId id="261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820AC0-7002-4F07-9138-903C247CE4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8490E2F-3010-4A9D-9690-149C350A99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1D98E4-AB09-4E0E-AF44-F0BB5CEE5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D5B5-A0C1-4FE9-AB57-69FCA1ED3E0A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95CF3B-0B96-413A-9903-5ABA615B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0191CA-452C-4920-816A-B2B3FF42C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0E67-CA05-4ADA-AEAA-15558FD702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33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64A364-7B9A-46DC-BA7E-609EE9DF9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B13EDC2-5222-4096-AEC0-6A9A4BC0A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86B84C-966A-4D49-A42F-36B63AAAB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D5B5-A0C1-4FE9-AB57-69FCA1ED3E0A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9E82AB-AF06-4908-BB4B-7E85219CC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FF47F9-0C7E-4D71-9AF8-BF6F42091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0E67-CA05-4ADA-AEAA-15558FD702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8518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8857CD9-01C3-46C7-88AC-257A82F6B2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6CE17B6-98FC-4573-92CD-2C3D91490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4590B3-E217-4081-95F7-0CBC45A26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D5B5-A0C1-4FE9-AB57-69FCA1ED3E0A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539DEA-6ED7-490E-8B51-8E7B5C9B6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7186AD-D13C-4F70-968C-D689B79FC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0E67-CA05-4ADA-AEAA-15558FD702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4936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CC3A7D-2000-4328-99D9-170971338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7BB2E0-AED2-474B-84D5-6E047E9EC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5660A7-6E19-4ABD-B1BD-302F150B0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D5B5-A0C1-4FE9-AB57-69FCA1ED3E0A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F68A4A-8BB0-4867-9EC1-2E81E0D5A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48021E-B2E7-435F-A3B6-9FE72D552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0E67-CA05-4ADA-AEAA-15558FD702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354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543921-834A-49AA-B339-6B300A376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AF9400-CF4B-489E-8815-3A067636B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1AAAC4-4927-4584-9692-73A2A649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D5B5-A0C1-4FE9-AB57-69FCA1ED3E0A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38D554-6F40-4A28-8954-8960831F4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FE6E9D-93BF-491F-A6F9-92D344BF5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0E67-CA05-4ADA-AEAA-15558FD702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961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92BF0C-13F7-47F6-8CE8-172D9C05D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18312A-B01F-4B51-BF01-C2FA871C6B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6196E10-5E4B-447B-82EA-19D8E1467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F2239DD-EF70-465E-AAE7-8CB7481A4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D5B5-A0C1-4FE9-AB57-69FCA1ED3E0A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9CD0B0-5D7D-4143-A42C-44890999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B3C3DE3-8599-4B73-8EDF-21E9373E3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0E67-CA05-4ADA-AEAA-15558FD702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36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13D798-A65B-4511-ACA0-090F4051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687B912-B00D-4BF1-9AD0-6BF1B18A5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3B828F6-C945-44CB-A51A-6932BFC4C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C559E6C-9A88-4140-8446-60FEAABD26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0D93772-4D3D-4159-91FE-E64B71C3D9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22C71B4-3A63-4291-AA18-738E8B305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D5B5-A0C1-4FE9-AB57-69FCA1ED3E0A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86FBA49-3838-45D5-8B41-34A5B48A4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B4E1856-8E4F-42ED-A8E0-265AECEF0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0E67-CA05-4ADA-AEAA-15558FD702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6001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2215E2-E404-4595-88B5-027C28775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9B289AC-2D75-4E23-AD2D-F1ABAF40E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D5B5-A0C1-4FE9-AB57-69FCA1ED3E0A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E48A48F-F22D-40AE-B98C-DF3759112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DE0B4A4-FBDC-42E9-8C40-C37F4419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0E67-CA05-4ADA-AEAA-15558FD702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137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588C60A-925E-443D-A954-353FA1E8D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D5B5-A0C1-4FE9-AB57-69FCA1ED3E0A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3E9F7AF-2E54-4FEB-9D2D-588FA4199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D3ACFCE-0DF2-4DA3-8BF0-4839C01C2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0E67-CA05-4ADA-AEAA-15558FD702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057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EF0157-44E9-48FD-A9B4-F5217D2E0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FC605B-D218-4728-B8D8-D3C9040B9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2919AD7-93CA-44FC-87F6-B851E43DE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9379FCC-8D7F-478B-8C5A-34263DD0E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D5B5-A0C1-4FE9-AB57-69FCA1ED3E0A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B6AECB9-5C28-4697-A705-2945F91A9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543FA2-3EFB-433F-BA24-B41281305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0E67-CA05-4ADA-AEAA-15558FD702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555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11467F-9B98-4205-8183-293EE25DD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0367BA5-8F50-417A-81C4-25D16FCA0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6DB3396-72B2-4F44-A925-E9ADBE7E8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67C6C8D-80BA-4C3A-85D1-1E9EB29DF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D5B5-A0C1-4FE9-AB57-69FCA1ED3E0A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A7FFA5E-E892-40B7-B293-9B5E62A97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F1C6868-25B0-4A01-88C8-6CE7DB1FA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0E67-CA05-4ADA-AEAA-15558FD702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245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21DA0FD-6B8C-45F1-B0E0-46938EAE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DEE7CC4-554A-43A4-9445-DF39150EA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9F8596-6CD2-4F42-A998-B31CE8F5C4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2D5B5-A0C1-4FE9-AB57-69FCA1ED3E0A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159B04-9B74-427D-A3AD-EC8ACECDB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AB2CBA-C99C-4D22-825C-F12186180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00E67-CA05-4ADA-AEAA-15558FD702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844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s://oltreilcancello.wordpress.com/2016/10/14/una-scura-piovosa-giornata-di-ottobre/" TargetMode="Externa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8.m4a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olo 39">
            <a:extLst>
              <a:ext uri="{FF2B5EF4-FFF2-40B4-BE49-F238E27FC236}">
                <a16:creationId xmlns:a16="http://schemas.microsoft.com/office/drawing/2014/main" id="{732FFC29-0D5B-48E1-8744-D8B9DBE4C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8351520" cy="1156603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I.C. 3 Ponte-Siciliano</a:t>
            </a:r>
          </a:p>
        </p:txBody>
      </p:sp>
      <p:sp>
        <p:nvSpPr>
          <p:cNvPr id="41" name="Sottotitolo 40">
            <a:extLst>
              <a:ext uri="{FF2B5EF4-FFF2-40B4-BE49-F238E27FC236}">
                <a16:creationId xmlns:a16="http://schemas.microsoft.com/office/drawing/2014/main" id="{E7F035B1-C877-41BA-9D90-CBED39E18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56603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it-IT" sz="40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Plesso Rodari</a:t>
            </a:r>
          </a:p>
          <a:p>
            <a:r>
              <a:rPr lang="it-IT" sz="40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Sezione O</a:t>
            </a:r>
          </a:p>
          <a:p>
            <a:r>
              <a:rPr lang="it-IT" sz="40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Anna Di Marzo-Laura del Grosso</a:t>
            </a:r>
          </a:p>
        </p:txBody>
      </p:sp>
      <p:pic>
        <p:nvPicPr>
          <p:cNvPr id="2" name="WhatsApp Video 2020-11-06 at 16.33.06">
            <a:hlinkClick r:id="" action="ppaction://media"/>
            <a:extLst>
              <a:ext uri="{FF2B5EF4-FFF2-40B4-BE49-F238E27FC236}">
                <a16:creationId xmlns:a16="http://schemas.microsoft.com/office/drawing/2014/main" id="{7701EB48-15FF-44BA-B223-21ED82B93B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05460" y="1156603"/>
            <a:ext cx="2957885" cy="5377973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8532130-79F0-41F4-B328-E69ACCB9BA45}"/>
              </a:ext>
            </a:extLst>
          </p:cNvPr>
          <p:cNvSpPr txBox="1"/>
          <p:nvPr/>
        </p:nvSpPr>
        <p:spPr>
          <a:xfrm>
            <a:off x="481054" y="2748924"/>
            <a:ext cx="79433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 err="1">
                <a:solidFill>
                  <a:srgbClr val="00B050"/>
                </a:solidFill>
                <a:latin typeface="Bookman Old Style" panose="02050604050505020204" pitchFamily="18" charset="0"/>
              </a:rPr>
              <a:t>Croc</a:t>
            </a:r>
            <a:r>
              <a:rPr lang="it-IT" sz="60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, lo scoiattolo…</a:t>
            </a:r>
          </a:p>
          <a:p>
            <a:r>
              <a:rPr lang="it-IT" sz="60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alla ricerca di provviste</a:t>
            </a:r>
          </a:p>
        </p:txBody>
      </p:sp>
    </p:spTree>
    <p:extLst>
      <p:ext uri="{BB962C8B-B14F-4D97-AF65-F5344CB8AC3E}">
        <p14:creationId xmlns:p14="http://schemas.microsoft.com/office/powerpoint/2010/main" val="321438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AA10A86F-86FC-46BD-9E51-149C7F7CD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9" y="8847"/>
            <a:ext cx="12113802" cy="6840305"/>
          </a:xfrm>
          <a:prstGeom prst="rect">
            <a:avLst/>
          </a:prstGeom>
        </p:spPr>
      </p:pic>
      <p:pic>
        <p:nvPicPr>
          <p:cNvPr id="9" name="Registrazione (2)">
            <a:hlinkClick r:id="" action="ppaction://media"/>
            <a:extLst>
              <a:ext uri="{FF2B5EF4-FFF2-40B4-BE49-F238E27FC236}">
                <a16:creationId xmlns:a16="http://schemas.microsoft.com/office/drawing/2014/main" id="{D39227B7-6C00-4C3E-BAD8-727E68EF71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0287" y="1475960"/>
            <a:ext cx="820543" cy="82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4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63EB516-4DE8-4C87-AD1E-C6D78CD55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22662" cy="6817804"/>
          </a:xfrm>
          <a:prstGeom prst="rect">
            <a:avLst/>
          </a:prstGeom>
        </p:spPr>
      </p:pic>
      <p:pic>
        <p:nvPicPr>
          <p:cNvPr id="8" name="Registrazione">
            <a:hlinkClick r:id="" action="ppaction://media"/>
            <a:extLst>
              <a:ext uri="{FF2B5EF4-FFF2-40B4-BE49-F238E27FC236}">
                <a16:creationId xmlns:a16="http://schemas.microsoft.com/office/drawing/2014/main" id="{BAA5D769-C8AF-4167-ACC5-7B82D39BF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090" y="1399906"/>
            <a:ext cx="963466" cy="96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4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250F408-5788-4843-AEE1-5A4E77151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662" cy="6817804"/>
          </a:xfrm>
          <a:prstGeom prst="rect">
            <a:avLst/>
          </a:prstGeom>
        </p:spPr>
      </p:pic>
      <p:pic>
        <p:nvPicPr>
          <p:cNvPr id="4" name="Registrazione (3)">
            <a:hlinkClick r:id="" action="ppaction://media"/>
            <a:extLst>
              <a:ext uri="{FF2B5EF4-FFF2-40B4-BE49-F238E27FC236}">
                <a16:creationId xmlns:a16="http://schemas.microsoft.com/office/drawing/2014/main" id="{B834BEA1-39A6-4AA9-B666-A4096469A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2584" y="781515"/>
            <a:ext cx="864405" cy="86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1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2F86D13-6B57-4F85-9A1D-A07583FD7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-8"/>
            <a:ext cx="12208944" cy="6858958"/>
          </a:xfrm>
          <a:prstGeom prst="rect">
            <a:avLst/>
          </a:prstGeom>
        </p:spPr>
      </p:pic>
      <p:pic>
        <p:nvPicPr>
          <p:cNvPr id="4" name="Registrazione (4)">
            <a:hlinkClick r:id="" action="ppaction://media"/>
            <a:extLst>
              <a:ext uri="{FF2B5EF4-FFF2-40B4-BE49-F238E27FC236}">
                <a16:creationId xmlns:a16="http://schemas.microsoft.com/office/drawing/2014/main" id="{6CEF7A76-F1FE-4CD0-A715-23B714DBB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880" y="1779563"/>
            <a:ext cx="877800" cy="8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8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070ADD9-E7C6-4320-89DE-2C1B397FC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8"/>
            <a:ext cx="12250097" cy="6858958"/>
          </a:xfrm>
          <a:prstGeom prst="rect">
            <a:avLst/>
          </a:prstGeom>
        </p:spPr>
      </p:pic>
      <p:pic>
        <p:nvPicPr>
          <p:cNvPr id="4" name="Registrazione (5)">
            <a:hlinkClick r:id="" action="ppaction://media"/>
            <a:extLst>
              <a:ext uri="{FF2B5EF4-FFF2-40B4-BE49-F238E27FC236}">
                <a16:creationId xmlns:a16="http://schemas.microsoft.com/office/drawing/2014/main" id="{F9E4AAFE-9170-4A6A-A418-8FE96BBA8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2172" y="3629318"/>
            <a:ext cx="1067655" cy="10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7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131104C-66DE-43B6-AECE-699FB4E7A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-8"/>
            <a:ext cx="12277534" cy="6845239"/>
          </a:xfrm>
          <a:prstGeom prst="rect">
            <a:avLst/>
          </a:prstGeom>
        </p:spPr>
      </p:pic>
      <p:pic>
        <p:nvPicPr>
          <p:cNvPr id="9" name="Registrazione (6)">
            <a:hlinkClick r:id="" action="ppaction://media"/>
            <a:extLst>
              <a:ext uri="{FF2B5EF4-FFF2-40B4-BE49-F238E27FC236}">
                <a16:creationId xmlns:a16="http://schemas.microsoft.com/office/drawing/2014/main" id="{377713DB-B1A5-43DE-82B4-75C5C06B4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91145" y="326006"/>
            <a:ext cx="765566" cy="765566"/>
          </a:xfrm>
          <a:prstGeom prst="rect">
            <a:avLst/>
          </a:prstGeom>
        </p:spPr>
      </p:pic>
      <p:pic>
        <p:nvPicPr>
          <p:cNvPr id="10" name="Registrazione (8)">
            <a:hlinkClick r:id="" action="ppaction://media"/>
            <a:extLst>
              <a:ext uri="{FF2B5EF4-FFF2-40B4-BE49-F238E27FC236}">
                <a16:creationId xmlns:a16="http://schemas.microsoft.com/office/drawing/2014/main" id="{537F7C71-C262-41A2-A4DD-4804DBDAF2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8475" y="5099151"/>
            <a:ext cx="1035050" cy="103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2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9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24</Words>
  <Application>Microsoft Office PowerPoint</Application>
  <PresentationFormat>Widescreen</PresentationFormat>
  <Paragraphs>6</Paragraphs>
  <Slides>7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Arial</vt:lpstr>
      <vt:lpstr>Bookman Old Style</vt:lpstr>
      <vt:lpstr>Calibri</vt:lpstr>
      <vt:lpstr>Calibri Light</vt:lpstr>
      <vt:lpstr>Tema di Office</vt:lpstr>
      <vt:lpstr>I.C. 3 Ponte-Siciliano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Carotenuto</dc:creator>
  <cp:lastModifiedBy>Francesco Carotenuto</cp:lastModifiedBy>
  <cp:revision>9</cp:revision>
  <dcterms:created xsi:type="dcterms:W3CDTF">2020-11-05T17:43:46Z</dcterms:created>
  <dcterms:modified xsi:type="dcterms:W3CDTF">2020-11-06T16:30:33Z</dcterms:modified>
</cp:coreProperties>
</file>