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ACDA32-461E-42EB-BE33-9545E6D6E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3AFB3E3-287B-4DBB-83F3-62EAE82A8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9A6355-50AE-4A66-9D04-EB314060A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045628-DAC9-4C7C-B8BD-F0152487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19E141-1FEE-4E0D-A4FA-FB96A35F2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74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A7579-D1D6-4706-A435-93FC71D3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4F732D6-1572-4B87-9F0C-FDBF57E39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26C883-06C0-46E2-A2B4-3AB08E3A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75AE89-A66F-442D-9C8C-31CAD98F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64962A-038F-4432-A83C-4EA25AB2C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5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B52BBAA-9AB4-4BD0-8E09-203A99587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C0D8E0-679E-4A98-A0AE-0614FA342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45749C-28E7-4083-B588-38BDA39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104E5F-36D1-4722-8C54-9190562D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CF1B73-8A6D-4896-B4D3-D77EC1037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88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6AA6B-18EF-4916-AC06-ECF48B1A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F4F66A-82C8-47C2-991D-30EA2272B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246823-BC82-4FD7-A528-CF5C03EE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E9E00C-8E81-4A53-9770-2B258A8F3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CBDFC3-CF9A-416B-881F-84E47FC6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86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4CED4-9F62-48DE-ACED-C8A6397F1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815EDA-C275-4581-AD69-7344B27AF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D36BBE-C92D-4019-A120-850EDB01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CC281D-91B2-4643-9708-3468AFCD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61D985-061F-44CB-BE6A-758D9BAF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13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29C3B1-C4E0-42C0-9A85-E555B47C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D4D7A0-C9E3-4FDD-A038-F0338BA1D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3B7E4B-0110-4236-9EA3-2921F77B6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78FF7A-D55B-49A1-B763-F0A954DD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2BF5ED-8897-45A6-AE45-1A72E657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3C6874-AE2B-4692-A09A-C4DE2E007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47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C948D2-E8D8-403B-9E55-744FD01D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30A021-8848-4C92-AE8A-51D9F5848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ADE391-60ED-4BC2-AFBB-7D52B89C3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FECDDC8-D765-4533-8492-4E7DDB886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57244F-84B0-4BF0-B192-322B49D20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0BBA15F-04C9-4BAA-B46D-FC603705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340FE4B-7340-40D8-85EB-7ADF1A39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BAD566E-09E9-4C5D-B51F-79058957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441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E4FD1-CF54-4494-9565-1FE4F2BA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CABC49E-32B1-421E-AE8B-403940BA7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69C3D2-1994-4189-BA9B-065A022A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D729F1-7F3E-43C0-8719-1F9C25F7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08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6FEEEC2-4743-4F62-BCF1-5A363D4D8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3BBE66F-52AC-4938-AD2B-94C847B3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DEE104-236A-474A-BB7D-A04B52C3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50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907AF-26F0-416B-81AA-29BF8FD0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425939-4390-46F5-97E8-C9ABED17C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46698F-FA2B-449B-99BD-E662AA53E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BC40FC-A5E0-4B78-B87D-00DBBF49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55203E-D319-4EA3-B371-AFF7095A4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28170F-22BA-4841-8942-1CD034C9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07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ECA63-FDD3-4932-8AEF-C6AB43F2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D29E1B5-7BC0-482A-B5C1-088E67BF0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EDB8FA6-00B9-425A-8248-F0BFC8DAA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D192C2-5C0E-4C22-848D-035C9AB0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E250BD-8206-4FB1-8C30-DB917752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4BFF06-C1CD-4B19-BF52-32CC7342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851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C59CF26-9208-4F98-84E3-0519C213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92C98F-5C12-400B-8050-89700EEE2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51D0D9-B053-4E5C-9ADD-477A81720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ADEC5-358D-4389-8C47-7D967A3AB1B7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5EF474-6CF7-41FB-9409-50A8620FC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35F6E6-D72A-4048-A848-1A9A611F7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481AE-CA96-459A-9FAB-BF9FBD49EA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25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://oltreilcancello.wordpress.com/2013/11/06/primavera-dautunno/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hyperlink" Target="https://oltreilcancello.wordpress.com/2016/10/14/una-scura-piovosa-giornata-di-ottobre/" TargetMode="Externa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F218F-250C-42FB-B3B2-A4F6613DC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87600"/>
          </a:xfrm>
        </p:spPr>
        <p:txBody>
          <a:bodyPr/>
          <a:lstStyle/>
          <a:p>
            <a:r>
              <a:rPr lang="it-IT" b="1" dirty="0">
                <a:latin typeface="Bookman Old Style" panose="02050604050505020204" pitchFamily="18" charset="0"/>
              </a:rPr>
              <a:t>I.C.3 Ponte-Siciliano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0F63E7-3BEC-48A6-9DF4-BEFAE7365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17341" y="2387600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it-IT" sz="4800" b="1" dirty="0">
                <a:latin typeface="Bookman Old Style" panose="02050604050505020204" pitchFamily="18" charset="0"/>
              </a:rPr>
              <a:t>Plesso Rodari</a:t>
            </a:r>
          </a:p>
          <a:p>
            <a:r>
              <a:rPr lang="it-IT" sz="3200" b="1" dirty="0">
                <a:latin typeface="Bookman Old Style" panose="02050604050505020204" pitchFamily="18" charset="0"/>
              </a:rPr>
              <a:t>Sezione O</a:t>
            </a:r>
          </a:p>
          <a:p>
            <a:r>
              <a:rPr lang="it-IT" sz="3200" b="1" dirty="0">
                <a:latin typeface="Bookman Old Style" panose="02050604050505020204" pitchFamily="18" charset="0"/>
              </a:rPr>
              <a:t>Anna DI Marzo-Laura del Grosso</a:t>
            </a:r>
          </a:p>
        </p:txBody>
      </p:sp>
      <p:pic>
        <p:nvPicPr>
          <p:cNvPr id="5" name="WhatsApp Video 2020-11-04 at 15.49.56" descr="ciao">
            <a:hlinkClick r:id="" action="ppaction://media"/>
            <a:extLst>
              <a:ext uri="{FF2B5EF4-FFF2-40B4-BE49-F238E27FC236}">
                <a16:creationId xmlns:a16="http://schemas.microsoft.com/office/drawing/2014/main" id="{3491775A-BCB5-4321-B0B2-B1280C50B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6659" y="381000"/>
            <a:ext cx="3352800" cy="6096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17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676BA3-3503-4702-8AB7-097CE3645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000" b="1" dirty="0">
                <a:latin typeface="Bookman Old Style" panose="02050604050505020204" pitchFamily="18" charset="0"/>
              </a:rPr>
              <a:t>Dettato grafico</a:t>
            </a:r>
          </a:p>
        </p:txBody>
      </p:sp>
      <p:pic>
        <p:nvPicPr>
          <p:cNvPr id="4" name="WhatsApp Video 2020-11-04 at 15.39.17">
            <a:hlinkClick r:id="" action="ppaction://media"/>
            <a:extLst>
              <a:ext uri="{FF2B5EF4-FFF2-40B4-BE49-F238E27FC236}">
                <a16:creationId xmlns:a16="http://schemas.microsoft.com/office/drawing/2014/main" id="{E6B7004D-8CAF-4870-9BA9-FA8B008028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8337" y="1666450"/>
            <a:ext cx="2655326" cy="482642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35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</Words>
  <Application>Microsoft Office PowerPoint</Application>
  <PresentationFormat>Widescreen</PresentationFormat>
  <Paragraphs>5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Arial</vt:lpstr>
      <vt:lpstr>Bookman Old Style</vt:lpstr>
      <vt:lpstr>Calibri</vt:lpstr>
      <vt:lpstr>Calibri Light</vt:lpstr>
      <vt:lpstr>Tema di Office</vt:lpstr>
      <vt:lpstr>I.C.3 Ponte-Siciliano</vt:lpstr>
      <vt:lpstr>Dettato grafico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I.C.3 Ponte-Siciliano</dc:title>
  <dc:creator>Francesco Carotenuto</dc:creator>
  <cp:lastModifiedBy>Francesco Carotenuto</cp:lastModifiedBy>
  <cp:revision>4</cp:revision>
  <dcterms:created xsi:type="dcterms:W3CDTF">2020-11-04T14:05:30Z</dcterms:created>
  <dcterms:modified xsi:type="dcterms:W3CDTF">2020-11-04T14:53:45Z</dcterms:modified>
</cp:coreProperties>
</file>