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42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14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8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65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16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94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5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99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20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70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58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995A-3304-45D1-986E-C025276204A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3666-6D61-4EC8-9A5F-855D65090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78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04979" y="1720840"/>
            <a:ext cx="69820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I.C. PONTE – SICILIANO</a:t>
            </a:r>
          </a:p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 DOCENTI</a:t>
            </a:r>
          </a:p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DI MARZO ANNA</a:t>
            </a:r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</a:p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DEL GROSSO LAURA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289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1" y="0"/>
            <a:ext cx="12192000" cy="65314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ttangolo 14"/>
          <p:cNvSpPr/>
          <p:nvPr/>
        </p:nvSpPr>
        <p:spPr>
          <a:xfrm>
            <a:off x="839724" y="2845636"/>
            <a:ext cx="46844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bevelB w="38100" h="38100" prst="relaxedInset"/>
              <a:contourClr>
                <a:schemeClr val="accent4"/>
              </a:contourClr>
            </a:sp3d>
          </a:bodyPr>
          <a:lstStyle/>
          <a:p>
            <a:pPr algn="ctr"/>
            <a:r>
              <a:rPr lang="it-IT" sz="8000" b="1" cap="none" spc="0" dirty="0" smtClean="0">
                <a:ln/>
                <a:solidFill>
                  <a:schemeClr val="accent4"/>
                </a:solidFill>
                <a:effectLst/>
              </a:rPr>
              <a:t>AUTUNNO</a:t>
            </a:r>
            <a:endParaRPr lang="it-IT" sz="8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68273" y="1922306"/>
            <a:ext cx="2224969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extrusionH="76200" prstMaterial="dkEdge">
            <a:bevelT w="139700" h="139700" prst="divot"/>
            <a:bevelB prst="angle"/>
            <a:extrusionClr>
              <a:schemeClr val="tx1"/>
            </a:extrusion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POESIA</a:t>
            </a:r>
            <a:endParaRPr lang="it-I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9916" y="4527292"/>
            <a:ext cx="609600" cy="609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62201" y="5811807"/>
            <a:ext cx="106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Clicca qui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07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5"/>
          <a:stretch/>
        </p:blipFill>
        <p:spPr>
          <a:xfrm>
            <a:off x="589461" y="261257"/>
            <a:ext cx="3579989" cy="331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4331536" y="666205"/>
            <a:ext cx="40206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LE PRIME FOGLIE GIALLE</a:t>
            </a:r>
          </a:p>
          <a:p>
            <a:r>
              <a:rPr lang="it-IT" sz="2800" dirty="0" smtClean="0"/>
              <a:t>SI STACCANO DAL RAMO</a:t>
            </a:r>
          </a:p>
          <a:p>
            <a:r>
              <a:rPr lang="it-IT" sz="2800" dirty="0" smtClean="0"/>
              <a:t>E CULLATE DAL VENTO</a:t>
            </a:r>
          </a:p>
          <a:p>
            <a:r>
              <a:rPr lang="it-IT" sz="2800" dirty="0" smtClean="0"/>
              <a:t>DISCENDONO PIAN PIANO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1407" y="2965269"/>
            <a:ext cx="38650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ECCO,  ALCUNE SI POSANO</a:t>
            </a:r>
          </a:p>
          <a:p>
            <a:r>
              <a:rPr lang="it-IT" sz="2800" dirty="0" smtClean="0"/>
              <a:t>AI PIEDI DI UN FUNGHETTO</a:t>
            </a:r>
          </a:p>
          <a:p>
            <a:r>
              <a:rPr lang="it-IT" sz="2800" dirty="0" smtClean="0"/>
              <a:t>CHE SPICCA IN MEZZO AL PRATO</a:t>
            </a:r>
          </a:p>
          <a:p>
            <a:r>
              <a:rPr lang="it-IT" sz="2800" dirty="0" smtClean="0"/>
              <a:t>COL SUO ROSSO TETTO</a:t>
            </a:r>
            <a:endParaRPr lang="it-I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2"/>
          <a:stretch/>
        </p:blipFill>
        <p:spPr>
          <a:xfrm>
            <a:off x="8514275" y="2605831"/>
            <a:ext cx="3126291" cy="382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94195" y="3942596"/>
            <a:ext cx="609600" cy="6096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62594" y="5407607"/>
            <a:ext cx="106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Clicca qui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6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467404"/>
            <a:ext cx="3422468" cy="355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3893322" y="1123664"/>
            <a:ext cx="43064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SALTELLA UNO SCOIATTOLO </a:t>
            </a:r>
          </a:p>
          <a:p>
            <a:r>
              <a:rPr lang="it-IT" sz="2800" dirty="0" smtClean="0"/>
              <a:t>SOPRA IL GIALLO TAPPETO;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81399" y="5056725"/>
            <a:ext cx="4530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SULL’ALBERO UN FRINGUELLO</a:t>
            </a:r>
          </a:p>
          <a:p>
            <a:r>
              <a:rPr lang="it-IT" sz="2800" dirty="0" smtClean="0"/>
              <a:t>AL SOL GORGHEGGIA LIETO.</a:t>
            </a:r>
            <a:endParaRPr lang="it-IT" sz="2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57" y="2573383"/>
            <a:ext cx="3752757" cy="385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6938" y="3310890"/>
            <a:ext cx="609600" cy="6096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24721" y="4499115"/>
            <a:ext cx="106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Clicca qui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37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72</Words>
  <Application>Microsoft Office PowerPoint</Application>
  <PresentationFormat>Widescreen</PresentationFormat>
  <Paragraphs>21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ANNA</cp:lastModifiedBy>
  <cp:revision>18</cp:revision>
  <dcterms:created xsi:type="dcterms:W3CDTF">2020-11-23T18:08:40Z</dcterms:created>
  <dcterms:modified xsi:type="dcterms:W3CDTF">2020-11-26T15:19:19Z</dcterms:modified>
</cp:coreProperties>
</file>