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7"/>
  </p:notesMasterIdLst>
  <p:sldIdLst>
    <p:sldId id="267" r:id="rId2"/>
    <p:sldId id="265" r:id="rId3"/>
    <p:sldId id="264" r:id="rId4"/>
    <p:sldId id="266" r:id="rId5"/>
    <p:sldId id="262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4339A-D489-469D-B574-2D69436FAFA3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4B92C-3147-45D6-B7A8-05D5554E15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172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4EED-2343-4459-9389-A6AE1A142D59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923646F-616F-4E90-AB09-C692AD7B1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1247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4EED-2343-4459-9389-A6AE1A142D59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23646F-616F-4E90-AB09-C692AD7B1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880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4EED-2343-4459-9389-A6AE1A142D59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23646F-616F-4E90-AB09-C692AD7B1AD0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5993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4EED-2343-4459-9389-A6AE1A142D59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23646F-616F-4E90-AB09-C692AD7B1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0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4EED-2343-4459-9389-A6AE1A142D59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23646F-616F-4E90-AB09-C692AD7B1AD0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6249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4EED-2343-4459-9389-A6AE1A142D59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23646F-616F-4E90-AB09-C692AD7B1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3288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4EED-2343-4459-9389-A6AE1A142D59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646F-616F-4E90-AB09-C692AD7B1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8706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4EED-2343-4459-9389-A6AE1A142D59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646F-616F-4E90-AB09-C692AD7B1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307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4EED-2343-4459-9389-A6AE1A142D59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646F-616F-4E90-AB09-C692AD7B1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832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4EED-2343-4459-9389-A6AE1A142D59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23646F-616F-4E90-AB09-C692AD7B1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37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4EED-2343-4459-9389-A6AE1A142D59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923646F-616F-4E90-AB09-C692AD7B1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110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4EED-2343-4459-9389-A6AE1A142D59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923646F-616F-4E90-AB09-C692AD7B1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7679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4EED-2343-4459-9389-A6AE1A142D59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646F-616F-4E90-AB09-C692AD7B1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558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4EED-2343-4459-9389-A6AE1A142D59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646F-616F-4E90-AB09-C692AD7B1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404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4EED-2343-4459-9389-A6AE1A142D59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3646F-616F-4E90-AB09-C692AD7B1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5857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4EED-2343-4459-9389-A6AE1A142D59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23646F-616F-4E90-AB09-C692AD7B1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2750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74EED-2343-4459-9389-A6AE1A142D59}" type="datetimeFigureOut">
              <a:rPr lang="it-IT" smtClean="0"/>
              <a:t>03/11/2020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923646F-616F-4E90-AB09-C692AD7B1A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83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commons.wikimedia.org/wiki/File:Helix_aspersa.jpg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jpg"/><Relationship Id="rId5" Type="http://schemas.openxmlformats.org/officeDocument/2006/relationships/hyperlink" Target="https://pixabay.com/en/squirrel-close-up-brown-gray-2629127/" TargetMode="Externa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2AC80A-510B-457D-A0C4-4FB4A65A41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Attività di matematica e scienze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B68AC0B-ACCB-4FB7-80FC-E0C629CA41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Classe 3^ b Plesso Capoluogo</a:t>
            </a:r>
          </a:p>
          <a:p>
            <a:r>
              <a:rPr lang="it-IT" dirty="0" err="1"/>
              <a:t>Ins</a:t>
            </a:r>
            <a:r>
              <a:rPr lang="it-IT" dirty="0"/>
              <a:t>. Pirozzi</a:t>
            </a:r>
          </a:p>
        </p:txBody>
      </p:sp>
    </p:spTree>
    <p:extLst>
      <p:ext uri="{BB962C8B-B14F-4D97-AF65-F5344CB8AC3E}">
        <p14:creationId xmlns:p14="http://schemas.microsoft.com/office/powerpoint/2010/main" val="2184276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DAB103E-60A7-4C8D-8C22-D0F65F293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672" y="643467"/>
            <a:ext cx="5444655" cy="5571065"/>
          </a:xfrm>
          <a:prstGeom prst="rect">
            <a:avLst/>
          </a:prstGeom>
          <a:ln>
            <a:noFill/>
          </a:ln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EC940ED-2463-4522-8915-8993204CE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1298" y="998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7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AE4BDBA-6B77-46A9-B8E7-E3715B21DD03}"/>
              </a:ext>
            </a:extLst>
          </p:cNvPr>
          <p:cNvSpPr txBox="1"/>
          <p:nvPr/>
        </p:nvSpPr>
        <p:spPr>
          <a:xfrm>
            <a:off x="396765" y="796098"/>
            <a:ext cx="39748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La proprietà commutativa </a:t>
            </a:r>
          </a:p>
          <a:p>
            <a:r>
              <a:rPr lang="it-IT" dirty="0"/>
              <a:t>Cambiando l’ordine degli addendi la somma non cambia.</a:t>
            </a:r>
          </a:p>
          <a:p>
            <a:r>
              <a:rPr lang="it-IT" dirty="0"/>
              <a:t>Possiamo utilizzare la proprietà </a:t>
            </a:r>
            <a:r>
              <a:rPr lang="it-IT" dirty="0">
                <a:solidFill>
                  <a:srgbClr val="FF0000"/>
                </a:solidFill>
              </a:rPr>
              <a:t>COMMUTATIVA</a:t>
            </a:r>
            <a:r>
              <a:rPr lang="it-IT" dirty="0"/>
              <a:t> per controllare l’esattezza dell’addizione( </a:t>
            </a:r>
            <a:r>
              <a:rPr lang="it-IT" dirty="0">
                <a:solidFill>
                  <a:srgbClr val="FF0000"/>
                </a:solidFill>
              </a:rPr>
              <a:t>PROVA</a:t>
            </a:r>
            <a:r>
              <a:rPr lang="it-IT" dirty="0"/>
              <a:t>)</a:t>
            </a:r>
          </a:p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Esegui le addizioni applicando la proprietà commutativa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/>
              <a:t>13+4+10=</a:t>
            </a:r>
          </a:p>
          <a:p>
            <a:r>
              <a:rPr lang="it-IT" dirty="0"/>
              <a:t>2+7+11=</a:t>
            </a:r>
          </a:p>
          <a:p>
            <a:r>
              <a:rPr lang="it-IT" dirty="0"/>
              <a:t>3+12+4=</a:t>
            </a:r>
          </a:p>
          <a:p>
            <a:r>
              <a:rPr lang="it-IT" dirty="0"/>
              <a:t>5+21+4=</a:t>
            </a: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5063F82-4436-498A-9FFE-0827F374C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9826" y="222557"/>
            <a:ext cx="609600" cy="609600"/>
          </a:xfrm>
          <a:prstGeom prst="rect">
            <a:avLst/>
          </a:prstGeom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B247859-DF7C-4988-B10A-2CF3717331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4585" y="3450921"/>
            <a:ext cx="609600" cy="6096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0670D75-FC22-4F54-A50D-6A678B675C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9426" y="222557"/>
            <a:ext cx="6073629" cy="667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E04BCED-DC3F-4BE0-A9A0-48D6C870343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73494" y="494521"/>
            <a:ext cx="10245012" cy="5523723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D5FFE62-57CE-4649-822C-7494E5271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5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8B70E7F-BF15-499C-9323-7274695DE461}"/>
              </a:ext>
            </a:extLst>
          </p:cNvPr>
          <p:cNvSpPr txBox="1"/>
          <p:nvPr/>
        </p:nvSpPr>
        <p:spPr>
          <a:xfrm>
            <a:off x="1216404" y="889232"/>
            <a:ext cx="97060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Anche gli animali come le piante si adattano all’ambiente</a:t>
            </a:r>
          </a:p>
          <a:p>
            <a:endParaRPr lang="it-IT" b="1" dirty="0">
              <a:solidFill>
                <a:srgbClr val="FF0000"/>
              </a:solidFill>
            </a:endParaRPr>
          </a:p>
          <a:p>
            <a:r>
              <a:rPr lang="it-IT" dirty="0"/>
              <a:t>Il freddo rappresenta un pericolo per la vita di molti animali.</a:t>
            </a:r>
          </a:p>
          <a:p>
            <a:r>
              <a:rPr lang="it-IT" dirty="0"/>
              <a:t>Tutti gli animali che vivono in ambienti freddi e ricchi di neve hanno una folta PELLICCIA BIANCA per proteggersi dal freddo e per non essere visti dai nemici o dalle prede.</a:t>
            </a:r>
          </a:p>
          <a:p>
            <a:r>
              <a:rPr lang="it-IT" dirty="0"/>
              <a:t>Gli insetti all’arrivo dei primi freddi muoiono.</a:t>
            </a:r>
          </a:p>
          <a:p>
            <a:r>
              <a:rPr lang="it-IT" dirty="0"/>
              <a:t>Gli uccelli che si nutrono di insetti, come le rondini, le oche selvatiche, le cicogne…non trovano più nulla da mangiare. Allora si riuniscono in gruppi numerosi e MIGRANO nei paesi dove fa più caldo.</a:t>
            </a:r>
          </a:p>
          <a:p>
            <a:r>
              <a:rPr lang="it-IT" dirty="0"/>
              <a:t>Altri animali per sopravvivere alle temperature troppo rigide dell’inverno e della mancanza di cibo cadono in letargo, un sonno particolarmente profondo che può durare anche parecchi mesi.</a:t>
            </a:r>
          </a:p>
        </p:txBody>
      </p:sp>
      <p:pic>
        <p:nvPicPr>
          <p:cNvPr id="8" name="Immagine 7" descr="Immagine che contiene erba, scoiattolo, esterni, mammifero&#10;&#10;Descrizione generata automaticamente">
            <a:extLst>
              <a:ext uri="{FF2B5EF4-FFF2-40B4-BE49-F238E27FC236}">
                <a16:creationId xmlns:a16="http://schemas.microsoft.com/office/drawing/2014/main" id="{F3332D5B-523E-4CF1-8AB8-4C38F5479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23317" y="4663440"/>
            <a:ext cx="2926080" cy="2194560"/>
          </a:xfrm>
          <a:prstGeom prst="rect">
            <a:avLst/>
          </a:prstGeom>
        </p:spPr>
      </p:pic>
      <p:pic>
        <p:nvPicPr>
          <p:cNvPr id="10" name="Immagine 9" descr="Immagine che contiene erba, verde, esterni, chiocciola&#10;&#10;Descrizione generata automaticamente">
            <a:extLst>
              <a:ext uri="{FF2B5EF4-FFF2-40B4-BE49-F238E27FC236}">
                <a16:creationId xmlns:a16="http://schemas.microsoft.com/office/drawing/2014/main" id="{FA37CD30-13E8-4580-A6F8-FA4B27788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8921" y="4460859"/>
            <a:ext cx="3229762" cy="242261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D8E4971-5BE3-41B5-8F03-6824FA2E7FF6}"/>
              </a:ext>
            </a:extLst>
          </p:cNvPr>
          <p:cNvSpPr txBox="1"/>
          <p:nvPr/>
        </p:nvSpPr>
        <p:spPr>
          <a:xfrm>
            <a:off x="6920918" y="7029394"/>
            <a:ext cx="32297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9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3772E67-4A14-41F2-BD84-E8CCE557E203}"/>
              </a:ext>
            </a:extLst>
          </p:cNvPr>
          <p:cNvSpPr txBox="1"/>
          <p:nvPr/>
        </p:nvSpPr>
        <p:spPr>
          <a:xfrm rot="10800000" flipH="1" flipV="1">
            <a:off x="658466" y="5295350"/>
            <a:ext cx="2529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Scoiattolo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635F56D-4936-4643-826F-7A065CE93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0999" y="584432"/>
            <a:ext cx="609600" cy="6096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468B9A3-D14F-4BD8-ADE0-ADA7B00ED11E}"/>
              </a:ext>
            </a:extLst>
          </p:cNvPr>
          <p:cNvSpPr txBox="1"/>
          <p:nvPr/>
        </p:nvSpPr>
        <p:spPr>
          <a:xfrm>
            <a:off x="5503178" y="5968768"/>
            <a:ext cx="1839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Chiocciola</a:t>
            </a:r>
          </a:p>
        </p:txBody>
      </p:sp>
    </p:spTree>
    <p:extLst>
      <p:ext uri="{BB962C8B-B14F-4D97-AF65-F5344CB8AC3E}">
        <p14:creationId xmlns:p14="http://schemas.microsoft.com/office/powerpoint/2010/main" val="73299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192</TotalTime>
  <Words>186</Words>
  <Application>Microsoft Office PowerPoint</Application>
  <PresentationFormat>Widescreen</PresentationFormat>
  <Paragraphs>22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0" baseType="lpstr">
      <vt:lpstr>Arial</vt:lpstr>
      <vt:lpstr>Calibri</vt:lpstr>
      <vt:lpstr>Century Gothic</vt:lpstr>
      <vt:lpstr>Wingdings 3</vt:lpstr>
      <vt:lpstr>Filo</vt:lpstr>
      <vt:lpstr>Attività di matematica e scienze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antonietta pirozzi</dc:creator>
  <cp:lastModifiedBy>Raffaella Castiello</cp:lastModifiedBy>
  <cp:revision>11</cp:revision>
  <dcterms:created xsi:type="dcterms:W3CDTF">2020-11-03T12:07:14Z</dcterms:created>
  <dcterms:modified xsi:type="dcterms:W3CDTF">2020-11-03T19:48:11Z</dcterms:modified>
</cp:coreProperties>
</file>