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363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0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19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2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63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294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1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00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25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94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108E855-4EF7-47AB-A137-AFEA73D39417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4B2665A-B5B6-477A-B382-89F8A7E57B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60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microsoft.com/office/2007/relationships/media" Target="../media/media6.m4a"/><Relationship Id="rId7" Type="http://schemas.openxmlformats.org/officeDocument/2006/relationships/image" Target="../media/image15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6.m4a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0-11-03 at 10.56.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3142" y="904800"/>
            <a:ext cx="3169313" cy="563433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23368" y="904800"/>
            <a:ext cx="7845125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Plesso </a:t>
            </a:r>
            <a:r>
              <a:rPr lang="it-IT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Rodari</a:t>
            </a:r>
            <a:endParaRPr lang="it-IT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it-IT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sez.O </a:t>
            </a:r>
            <a:endParaRPr lang="it-IT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Docenti Di Marzo Anna</a:t>
            </a:r>
          </a:p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Del Grosso Laura </a:t>
            </a:r>
          </a:p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Bambini 5 anni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88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31136" y="416052"/>
            <a:ext cx="7729728" cy="1188720"/>
          </a:xfrm>
        </p:spPr>
        <p:txBody>
          <a:bodyPr/>
          <a:lstStyle/>
          <a:p>
            <a:r>
              <a:rPr lang="it-IT" dirty="0" smtClean="0"/>
              <a:t>RACCONTI D’AUTUNNO</a:t>
            </a:r>
            <a:br>
              <a:rPr lang="it-IT" dirty="0" smtClean="0"/>
            </a:br>
            <a:r>
              <a:rPr lang="it-IT" dirty="0" smtClean="0"/>
              <a:t>«l’ALBERO DORME»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671667" y="1856935"/>
            <a:ext cx="58943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Un bambino non aveva mai visto un albero perdere le foglie.</a:t>
            </a:r>
          </a:p>
          <a:p>
            <a:r>
              <a:rPr lang="it-IT" sz="2000" dirty="0" smtClean="0"/>
              <a:t>    «Oh» esclamò, quando vide il bell’albero spogliato</a:t>
            </a:r>
          </a:p>
          <a:p>
            <a:r>
              <a:rPr lang="it-IT" sz="2000" dirty="0" smtClean="0"/>
              <a:t>                  Mi dispiace che tu sia diventato così! </a:t>
            </a:r>
          </a:p>
          <a:p>
            <a:r>
              <a:rPr lang="it-IT" sz="2000" dirty="0"/>
              <a:t> </a:t>
            </a:r>
            <a:r>
              <a:rPr lang="it-IT" sz="2000" dirty="0" smtClean="0"/>
              <a:t>                           Eri tanto bello!»</a:t>
            </a:r>
            <a:endParaRPr lang="it-IT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36" y="2855742"/>
            <a:ext cx="4800224" cy="36481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699" y="2855742"/>
            <a:ext cx="3159765" cy="321207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942" y="3488151"/>
            <a:ext cx="2574387" cy="306922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26055">
            <a:off x="178578" y="618367"/>
            <a:ext cx="1724136" cy="1327585"/>
          </a:xfrm>
          <a:prstGeom prst="rect">
            <a:avLst/>
          </a:prstGeom>
        </p:spPr>
      </p:pic>
      <p:pic>
        <p:nvPicPr>
          <p:cNvPr id="16" name="vocal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15481" y="1282159"/>
            <a:ext cx="609600" cy="6096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0319657" y="416052"/>
            <a:ext cx="1231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Clicca qui sotto per ascoltare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316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74671"/>
            <a:ext cx="7729728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smtClean="0">
                <a:solidFill>
                  <a:srgbClr val="00B050"/>
                </a:solidFill>
              </a:rPr>
              <a:t>«Non ti rammaricare!» </a:t>
            </a:r>
            <a:r>
              <a:rPr lang="it-IT" sz="2800" dirty="0" smtClean="0">
                <a:solidFill>
                  <a:schemeClr val="tx1"/>
                </a:solidFill>
              </a:rPr>
              <a:t>rispose l’albero </a:t>
            </a:r>
            <a:r>
              <a:rPr lang="it-IT" sz="2800" dirty="0" smtClean="0">
                <a:solidFill>
                  <a:srgbClr val="00B050"/>
                </a:solidFill>
              </a:rPr>
              <a:t>« Ho perduto la mia veste verde, ma non per sempre……»</a:t>
            </a:r>
            <a:endParaRPr lang="it-IT" sz="2800" dirty="0">
              <a:solidFill>
                <a:srgbClr val="00B05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772" y="1266092"/>
            <a:ext cx="4454221" cy="54090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202" y="2687810"/>
            <a:ext cx="5330741" cy="3835875"/>
          </a:xfrm>
          <a:prstGeom prst="rect">
            <a:avLst/>
          </a:prstGeom>
        </p:spPr>
      </p:pic>
      <p:pic>
        <p:nvPicPr>
          <p:cNvPr id="8" name="vocal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7989" y="1216062"/>
            <a:ext cx="609600" cy="609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2502" y="274671"/>
            <a:ext cx="1286367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1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3862" y="387213"/>
            <a:ext cx="7729728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>
                <a:solidFill>
                  <a:srgbClr val="00B050"/>
                </a:solidFill>
              </a:rPr>
              <a:t>«….A Primavera le foglie ritorneranno e torneranno anche i fiori e i frutti. E tutto sarà come prima!».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«E durante l’Inverno cosa farai?» chiese il bambino.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00B050"/>
                </a:solidFill>
              </a:rPr>
              <a:t>«Nulla farò» </a:t>
            </a:r>
            <a:r>
              <a:rPr lang="it-IT" sz="2400" dirty="0" smtClean="0">
                <a:solidFill>
                  <a:schemeClr val="tx1"/>
                </a:solidFill>
              </a:rPr>
              <a:t>rispose l’albero. </a:t>
            </a:r>
            <a:r>
              <a:rPr lang="it-IT" sz="2400" dirty="0" smtClean="0">
                <a:solidFill>
                  <a:srgbClr val="00B050"/>
                </a:solidFill>
              </a:rPr>
              <a:t>«Mi addormenterò di un sonno lungo </a:t>
            </a:r>
            <a:r>
              <a:rPr lang="it-IT" sz="2400" dirty="0" err="1" smtClean="0">
                <a:solidFill>
                  <a:srgbClr val="00B050"/>
                </a:solidFill>
              </a:rPr>
              <a:t>lungo</a:t>
            </a:r>
            <a:r>
              <a:rPr lang="it-IT" sz="2400" dirty="0" smtClean="0">
                <a:solidFill>
                  <a:srgbClr val="00B050"/>
                </a:solidFill>
              </a:rPr>
              <a:t> e così non sentirò il freddo. Ma a Primavera mi risveglierò e sarà una bellissima cosa.»</a:t>
            </a:r>
            <a:endParaRPr lang="it-IT" sz="2400" dirty="0">
              <a:solidFill>
                <a:srgbClr val="00B05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93" y="3097213"/>
            <a:ext cx="4201562" cy="356383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762" y="3311130"/>
            <a:ext cx="4254081" cy="334992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521" y="387213"/>
            <a:ext cx="3392950" cy="2823461"/>
          </a:xfrm>
          <a:prstGeom prst="rect">
            <a:avLst/>
          </a:prstGeom>
        </p:spPr>
      </p:pic>
      <p:pic>
        <p:nvPicPr>
          <p:cNvPr id="10" name="vocal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1464" y="5212171"/>
            <a:ext cx="609600" cy="6096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3080" y="4263382"/>
            <a:ext cx="1286367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4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60604"/>
            <a:ext cx="7729728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/>
              <a:t>«Verrò a svegliarti io!» disse il bambino. «Ti assicuro che non me ne dimenticherò»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rgbClr val="00B050"/>
                </a:solidFill>
              </a:rPr>
              <a:t>«Non importa» </a:t>
            </a:r>
            <a:r>
              <a:rPr lang="it-IT" sz="2000" dirty="0" smtClean="0"/>
              <a:t>replicò l’albero allegramente </a:t>
            </a:r>
            <a:r>
              <a:rPr lang="it-IT" sz="2000" dirty="0" smtClean="0">
                <a:solidFill>
                  <a:srgbClr val="00B050"/>
                </a:solidFill>
              </a:rPr>
              <a:t>«Non importa che tu venga. Ci penserà il sole, ci penseranno gli uccellini a svegliarmi.»</a:t>
            </a:r>
          </a:p>
          <a:p>
            <a:pPr marL="0" indent="0">
              <a:buNone/>
            </a:pPr>
            <a:r>
              <a:rPr lang="it-IT" sz="2000" dirty="0" smtClean="0"/>
              <a:t>«Bene» disse il bambino «ma io verrò lo stesso e batterò le mie manine sul tronco». L’albero rise dell’insistenza del bambino, poi ebbe un lungo brivido e si addormentò.</a:t>
            </a: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728" y="469297"/>
            <a:ext cx="3771409" cy="24969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892" y="3076557"/>
            <a:ext cx="3807672" cy="26507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173" y="2966234"/>
            <a:ext cx="5316981" cy="3773949"/>
          </a:xfrm>
          <a:prstGeom prst="rect">
            <a:avLst/>
          </a:prstGeom>
        </p:spPr>
      </p:pic>
      <p:pic>
        <p:nvPicPr>
          <p:cNvPr id="9" name="vocal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87084" y="4514182"/>
            <a:ext cx="609600" cy="6096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8701" y="3453927"/>
            <a:ext cx="1286367" cy="1231499"/>
          </a:xfrm>
          <a:prstGeom prst="rect">
            <a:avLst/>
          </a:prstGeom>
        </p:spPr>
      </p:pic>
      <p:pic>
        <p:nvPicPr>
          <p:cNvPr id="11" name="WhatsApp Audio 2020-11-03 at 15.10.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2348" y="5948466"/>
            <a:ext cx="609600" cy="6096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995351" y="5725809"/>
            <a:ext cx="1231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Clicca qui a sinistra per ascoltare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38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TM10001115[[fn=Compatto]]</Template>
  <TotalTime>119</TotalTime>
  <Words>228</Words>
  <Application>Microsoft Office PowerPoint</Application>
  <PresentationFormat>Widescreen</PresentationFormat>
  <Paragraphs>19</Paragraphs>
  <Slides>5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8" baseType="lpstr">
      <vt:lpstr>Arial</vt:lpstr>
      <vt:lpstr>Gill Sans MT</vt:lpstr>
      <vt:lpstr>Parcel</vt:lpstr>
      <vt:lpstr>Presentazione standard di PowerPoint</vt:lpstr>
      <vt:lpstr>RACCONTI D’AUTUNNO «l’ALBERO DORME»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ANNA</cp:lastModifiedBy>
  <cp:revision>11</cp:revision>
  <dcterms:created xsi:type="dcterms:W3CDTF">2020-11-03T12:15:36Z</dcterms:created>
  <dcterms:modified xsi:type="dcterms:W3CDTF">2020-11-03T14:53:24Z</dcterms:modified>
</cp:coreProperties>
</file>