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F1EF1-B615-4E80-8E90-5A1FA05D2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02AB1E-AB3C-4A67-85EF-AC437D1DB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A4E49D-3131-434C-B201-512EB547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7A2AA1-91F8-4444-B0B0-A8658697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27098-E0DA-4FAB-A63F-C09DD88D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29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3F2DE-322D-4B0F-AD0A-6C61000F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160AAB-128F-4C92-81E1-CA33897AD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3DD9F9-7C70-487D-B589-68F96830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AC889A-6F76-44DB-B7E3-7A5A761E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D73E3A-4DC9-4CD7-8AB3-5AB82CC3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0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8E33C6-B0F6-4A12-8EDE-AE231E7CF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1C622F-F62D-485D-8C57-CCCF0AC8A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F19B6D-B558-4E0E-9709-A9D1DEF88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951CA5-A68A-4A4D-9130-FA18E26D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94B5E1-0291-4C8D-A4AB-0C4CB0B3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69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2BA3F-2235-46FE-8BB4-B73B7223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750F7D-DA78-4221-B69E-5FFAA2B56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5F39AE-87BD-4AFA-BF7D-135B2193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27BDE7-7C76-4370-8FF5-84174519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EC947D-C2DE-4348-B21E-6A89850B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08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64514-FA41-466D-8437-B9779960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FB9C63-1D8D-49DC-9F83-E0FFE6DB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C8B9ED-148E-4B9E-97E1-38BC0DD06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CB267C-7F2C-42FE-8A27-272CDA18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485527-E4AD-45E7-9545-DA16FB6D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B2511-40DF-4A6F-B115-9D38DBFA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DC6B9C-EA4C-44F8-B7C0-159880D0B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AD17E1-EF18-49FE-9788-50BA73A06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927B3F-9C61-48BF-9706-7CD2B782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F266FD-1F37-42C9-86D5-73B1A007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8FF5EE-A5A5-4D75-AA93-0CA3E91E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083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6EEC5D-E7F4-4E6A-A6A9-EC0E08D8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92CC02-FA2E-456D-A51D-E5ACA07F2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706649-4DB6-41D1-AAA2-6CBAD866B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66AE022-3DD5-4B7C-9640-0B552D3E2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B4216B6-EF2F-49F8-95C4-FD0756BD9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292993-13D6-477E-996C-5020579E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71A29B0-9EFD-43F6-A10C-DDB054A0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959BE4E-236A-4C95-BDF1-972DF7D2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98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4A83B-C180-45DE-888F-023D63BD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9E77C2-6C50-4AFC-ABC4-77452D7D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C86C6A-3C84-4F5A-89AB-6E9ECEA2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B7B047-D3BA-4F6B-979B-9A09BD93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51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BBFF30-ED1E-47EE-908C-CB562038C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A53EAA-752E-4FD1-B563-A8E7D8C7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CD6124-ECAA-4EF3-B458-1038F1C4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1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242E21-C67C-410F-A85F-DB6455274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1F76EA-1207-43FB-A462-B9C8A0A0F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278128-C3F0-4FA1-987E-9BCB18D45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585D2F-9EAD-4C7E-9B10-894516EC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3147C0-E11C-4F0A-B828-4D28661B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F0ADA9-9ACA-45CC-9E27-09DE6DD5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63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2FA6E0-F9E0-4CDD-9349-8504DFEC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CF88166-04AB-49D0-A179-0FA82CA5C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FC8662-FCAA-4740-886E-EE7393F3F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B4448C-BD47-4CE6-ACC8-BCE815718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4D773A-5985-465C-9D68-F058D7D9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48D545-1769-4A80-A4BB-7519F404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96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69B440E-A841-4A57-AA4D-E18E700E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F7D7A7-6200-4DE8-BB7A-AD6225D1C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837875-37C5-4D39-85F7-C935573C2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67FE5-3FD7-4BD1-8200-950F81EFB1E8}" type="datetimeFigureOut">
              <a:rPr lang="it-IT" smtClean="0"/>
              <a:t>24/11/2020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3C2DE0-2A03-4B13-8FD7-35EC76F05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9C5BC6-3FF2-439B-9FF8-3824EFFB9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A73A-E7EE-4CC8-A5E0-8E1FCB1516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46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AB660F-001D-4EA2-B99E-14E61350E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4182" y="-785297"/>
            <a:ext cx="5923632" cy="815138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642FCEA-2DDB-4D44-B98B-4DBF9CB8F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0307" y="934367"/>
            <a:ext cx="8151383" cy="961072"/>
          </a:xfrm>
        </p:spPr>
        <p:txBody>
          <a:bodyPr>
            <a:normAutofit/>
          </a:bodyPr>
          <a:lstStyle/>
          <a:p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Dubai" panose="020B0503030403030204" pitchFamily="34" charset="-78"/>
                <a:cs typeface="Dubai" panose="020B0503030403030204" pitchFamily="34" charset="-78"/>
              </a:rPr>
              <a:t>Religione Cattolica bimbi 3, 4 e 5 anni insegnante Fornaro Elisa </a:t>
            </a:r>
            <a:endParaRPr lang="it-IT" sz="2800" b="1" dirty="0">
              <a:solidFill>
                <a:schemeClr val="accent5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542236-1217-4E66-A819-4FEDDDFF2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4990"/>
            <a:ext cx="9144000" cy="754380"/>
          </a:xfrm>
        </p:spPr>
        <p:txBody>
          <a:bodyPr>
            <a:normAutofit/>
          </a:bodyPr>
          <a:lstStyle/>
          <a:p>
            <a:r>
              <a:rPr lang="it-IT" sz="4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La nostra Casa Comune</a:t>
            </a:r>
          </a:p>
        </p:txBody>
      </p:sp>
    </p:spTree>
    <p:extLst>
      <p:ext uri="{BB962C8B-B14F-4D97-AF65-F5344CB8AC3E}">
        <p14:creationId xmlns:p14="http://schemas.microsoft.com/office/powerpoint/2010/main" val="359920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_20201124_19_13_28_Pro">
            <a:hlinkClick r:id="" action="ppaction://media"/>
            <a:extLst>
              <a:ext uri="{FF2B5EF4-FFF2-40B4-BE49-F238E27FC236}">
                <a16:creationId xmlns:a16="http://schemas.microsoft.com/office/drawing/2014/main" id="{EEE4C8CD-3880-4677-B18C-409DDB3A9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370" y="822960"/>
            <a:ext cx="6477000" cy="485775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8F6AFF08-1EF9-48CE-8642-94D10070E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10" y="2149316"/>
            <a:ext cx="2354580" cy="640080"/>
          </a:xfrm>
        </p:spPr>
        <p:txBody>
          <a:bodyPr>
            <a:noAutofit/>
          </a:bodyPr>
          <a:lstStyle/>
          <a:p>
            <a:pPr algn="l"/>
            <a:r>
              <a:rPr lang="it-IT" sz="5400" b="1" dirty="0">
                <a:solidFill>
                  <a:schemeClr val="accent2">
                    <a:lumMod val="75000"/>
                  </a:schemeClr>
                </a:solidFill>
                <a:latin typeface="French Script MT" panose="03020402040607040605" pitchFamily="66" charset="0"/>
              </a:rPr>
              <a:t>Guarda e ascolta il video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50D3800A-7B8A-4016-985A-9E42D5FBCD60}"/>
              </a:ext>
            </a:extLst>
          </p:cNvPr>
          <p:cNvSpPr/>
          <p:nvPr/>
        </p:nvSpPr>
        <p:spPr>
          <a:xfrm>
            <a:off x="1154429" y="4366260"/>
            <a:ext cx="1645921" cy="640080"/>
          </a:xfrm>
          <a:prstGeom prst="rightArrow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8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77B9C3-A65A-45E3-AE80-C366E54E0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86098" y="91440"/>
            <a:ext cx="4983232" cy="6857318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id="{456A4630-0C62-43E1-B804-AF8A7B7C68F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46688" y="4195763"/>
            <a:ext cx="5249862" cy="1655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Curlz MT" panose="04040404050702020202" pitchFamily="82" charset="0"/>
              </a:rPr>
              <a:t>Clicca qui</a:t>
            </a:r>
          </a:p>
        </p:txBody>
      </p:sp>
      <p:sp>
        <p:nvSpPr>
          <p:cNvPr id="7" name="Sottotitolo 5">
            <a:extLst>
              <a:ext uri="{FF2B5EF4-FFF2-40B4-BE49-F238E27FC236}">
                <a16:creationId xmlns:a16="http://schemas.microsoft.com/office/drawing/2014/main" id="{F66B75B6-3114-4EE1-971A-48353B00C7B7}"/>
              </a:ext>
            </a:extLst>
          </p:cNvPr>
          <p:cNvSpPr txBox="1">
            <a:spLocks/>
          </p:cNvSpPr>
          <p:nvPr/>
        </p:nvSpPr>
        <p:spPr>
          <a:xfrm>
            <a:off x="5284788" y="487840"/>
            <a:ext cx="5249862" cy="59150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dirty="0">
                <a:solidFill>
                  <a:srgbClr val="FF0000"/>
                </a:solidFill>
                <a:latin typeface="Curlz MT" panose="04040404050702020202" pitchFamily="82" charset="0"/>
              </a:rPr>
              <a:t>Attività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0306755-9886-4BBD-9F70-64E29144B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4835" y="1010243"/>
            <a:ext cx="2936365" cy="293636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2"/>
            </a:outerShdw>
          </a:effectLst>
        </p:spPr>
      </p:pic>
    </p:spTree>
    <p:extLst>
      <p:ext uri="{BB962C8B-B14F-4D97-AF65-F5344CB8AC3E}">
        <p14:creationId xmlns:p14="http://schemas.microsoft.com/office/powerpoint/2010/main" val="3882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24</Words>
  <Application>Microsoft Office PowerPoint</Application>
  <PresentationFormat>Widescreen</PresentationFormat>
  <Paragraphs>5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Curlz MT</vt:lpstr>
      <vt:lpstr>Dubai</vt:lpstr>
      <vt:lpstr>French Script MT</vt:lpstr>
      <vt:lpstr>Tema di Office</vt:lpstr>
      <vt:lpstr>Religione Cattolica bimbi 3, 4 e 5 anni insegnante Fornaro Elisa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Religione Cattolica bimbi 3, 4 e 5 anni insegnante Fornaro Elisa </dc:title>
  <dc:creator>Utente</dc:creator>
  <cp:lastModifiedBy>Utente</cp:lastModifiedBy>
  <cp:revision>7</cp:revision>
  <dcterms:created xsi:type="dcterms:W3CDTF">2020-11-24T16:35:42Z</dcterms:created>
  <dcterms:modified xsi:type="dcterms:W3CDTF">2020-11-24T18:43:43Z</dcterms:modified>
</cp:coreProperties>
</file>