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CCEE2-6DD8-4264-9DC6-D74FC2E7C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03FAE4-81EE-4658-B226-7358E1DF9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BB431-396D-4D67-8A1F-FC3875E0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AE49FE-CA0C-4C9E-B4E2-C09B18A5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3B5DB0-7C88-4CEF-B29C-0832FA38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20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AA7B8-64BB-46BC-9D64-B6BC8F9F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8BAB74-C5E7-48AB-AEAD-75E92C8A9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2546FE-0C53-431D-9588-339C6265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5DB4C-BE02-467A-976E-FBE4EE62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EDA56E-D300-4C06-9088-B54E08E9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7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EBEB42-7FF5-46FE-92B7-7554AAABB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00436E-86BE-4164-BF1D-6B2D9ACDE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03BC51-41DA-4584-A8BD-C0845FB8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7E4E71-37E8-402C-8BC1-6B68FE55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9C9ED-28F5-4B9D-BBA7-0829D12B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12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B860C-8A5D-442A-89B8-6B6830A6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B77CE6-10F9-4318-BF95-D0F485F91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34AD0B-61B0-461C-93F7-F0561AF6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B29C9B-92D0-4D94-B245-25942845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B0415B-70AB-4833-A605-7F180A74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69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D01C8-7459-4771-9356-2AC0263B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02759B-1E6D-486B-AF1B-0AB8E43FD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AF5DCC-5232-48B7-B3B4-C27AA27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DD98A9-3A18-430C-AA42-6476D3D2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B33F3E-CC7C-43C1-9BC3-84178758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17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C1CC1-540C-4A1A-B2D8-146EB64B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A1FBB7-D439-4478-AA4D-B8F12D5D7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B3455E-5C83-4BE8-8DDE-E05F17A5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BB196-6994-42B7-B3AE-F0C4971F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05F3DC-1389-400E-9268-3B9A4369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BB9985-5A44-417A-9375-321DF9E8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1834D-C05A-4ABF-AE68-2D9B62E3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13D7BC-3FEE-41B2-A034-354134A6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AB14EF-6F94-43D1-B9F9-ACFCDFBB3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A15890-FB7C-44A1-B680-993577FC8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ED585F-37F6-447A-BD4D-A8F9F5C9B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5FC670-A99C-4A51-AFFE-BD862976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938361-7689-4705-8F9D-C813A3AF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C0FA78-09AE-4380-BC0F-C3DFD525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14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B142F-7C44-470A-981C-270DA326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BD1CD4-A868-4657-B7E1-9A3963A8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A52FA6-CCDC-4E0E-855F-E18C356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E5BE2C-076F-4C70-84A6-80C2370F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99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E0FD52-B614-4913-99A6-BCF1273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A493EB-F1EB-4283-8F35-BBAD27FA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EDDFEA-91F2-4ADF-8197-4EB56ABC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2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6F85B-447D-4DF5-BF90-E235C197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79CA9-A8D6-4854-8ACF-7D954B09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8663BC-CA57-49DA-A30D-7A5D8707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598FBA-64DE-411A-98E6-555588CD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B5E1F5-2BFF-4557-80CE-643D9018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1C6FC-F6DB-41FC-A9D3-98A566E6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94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4ADD3-0DC9-4D64-BF93-94CA8F4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2D9008-4B1A-45C9-AEF5-DFB91C77E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BD2E33-9CF0-4296-9870-8C568FE40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63DCB4-AEE9-4F3C-B19C-349FB327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1A41FC-9532-4783-8F00-F4BB0920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EB7DC2-36AC-41E6-BF0C-F1AE785D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0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B99713-CE0F-4B44-999B-5DB0C7F7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A3733C-8140-4FF4-AA4E-9C6ACCAED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8D6B2D-7343-4AEB-A556-ECB81BBD3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C88D-6063-43CA-8624-D204527338ED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E135E8-4E9B-4CF9-A7ED-9C0F0D3A5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AE5493-3C9C-40D1-B3B5-84E540CCA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6E84-3461-457D-B133-3D849DA8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BEEA5E51-15D2-497D-8BA2-3426C52A2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44" y="2731423"/>
            <a:ext cx="7330441" cy="412657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EC37BC-5211-43A0-84FA-4956690D6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71"/>
            <a:ext cx="9144000" cy="468629"/>
          </a:xfrm>
        </p:spPr>
        <p:txBody>
          <a:bodyPr>
            <a:normAutofit fontScale="90000"/>
          </a:bodyPr>
          <a:lstStyle/>
          <a:p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Religione Cattolica bimbi 3, 4 e 5 anni insegnante Fornaro Elisa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FF9B4-294D-402B-BCD4-7BD0D2A6F30D}"/>
              </a:ext>
            </a:extLst>
          </p:cNvPr>
          <p:cNvSpPr txBox="1"/>
          <p:nvPr/>
        </p:nvSpPr>
        <p:spPr>
          <a:xfrm>
            <a:off x="7551789" y="5726391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Clicca qui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F070E3D2-FD88-4E9F-9C72-C2FCE7908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1141106"/>
            <a:ext cx="7330440" cy="685800"/>
          </a:xfrm>
        </p:spPr>
        <p:txBody>
          <a:bodyPr>
            <a:noAutofit/>
          </a:bodyPr>
          <a:lstStyle/>
          <a:p>
            <a:r>
              <a:rPr lang="it-IT" sz="6000" b="1" dirty="0">
                <a:solidFill>
                  <a:srgbClr val="FF0000"/>
                </a:solidFill>
                <a:latin typeface="Curlz MT" panose="04040404050702020202" pitchFamily="82" charset="0"/>
              </a:rPr>
              <a:t>Dio crea l’uomo: creatura a lui più cara</a:t>
            </a:r>
          </a:p>
        </p:txBody>
      </p:sp>
      <p:pic>
        <p:nvPicPr>
          <p:cNvPr id="4" name="Registrazione (salvata automaticamente) (23)">
            <a:hlinkClick r:id="" action="ppaction://media"/>
            <a:extLst>
              <a:ext uri="{FF2B5EF4-FFF2-40B4-BE49-F238E27FC236}">
                <a16:creationId xmlns:a16="http://schemas.microsoft.com/office/drawing/2014/main" id="{2BDF75B6-8715-4BEE-889A-6A23133B4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9615" y="5123290"/>
            <a:ext cx="1575534" cy="1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audato si' mi Signore">
            <a:hlinkClick r:id="" action="ppaction://media"/>
            <a:extLst>
              <a:ext uri="{FF2B5EF4-FFF2-40B4-BE49-F238E27FC236}">
                <a16:creationId xmlns:a16="http://schemas.microsoft.com/office/drawing/2014/main" id="{13A9AFB8-9760-4410-864A-FFBD41C8FC5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9748" y="681037"/>
            <a:ext cx="1315453" cy="1315450"/>
          </a:xfrm>
        </p:spPr>
      </p:pic>
      <p:sp>
        <p:nvSpPr>
          <p:cNvPr id="6" name="Segnaposto contenuto 8">
            <a:extLst>
              <a:ext uri="{FF2B5EF4-FFF2-40B4-BE49-F238E27FC236}">
                <a16:creationId xmlns:a16="http://schemas.microsoft.com/office/drawing/2014/main" id="{F530F6D6-2E5A-457C-95B7-AAE72E6223A1}"/>
              </a:ext>
            </a:extLst>
          </p:cNvPr>
          <p:cNvSpPr txBox="1">
            <a:spLocks/>
          </p:cNvSpPr>
          <p:nvPr/>
        </p:nvSpPr>
        <p:spPr>
          <a:xfrm>
            <a:off x="6983730" y="2454441"/>
            <a:ext cx="4370070" cy="372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/>
              <a:t>Attività</a:t>
            </a:r>
          </a:p>
          <a:p>
            <a:pPr>
              <a:buFontTx/>
              <a:buChar char="-"/>
            </a:pPr>
            <a:r>
              <a:rPr lang="it-IT" sz="2400" b="1" dirty="0"/>
              <a:t>Bimbi tre anni</a:t>
            </a:r>
            <a:r>
              <a:rPr lang="it-IT" sz="2400" dirty="0"/>
              <a:t>: ascolta la storia e impara il ritornello della canzone.</a:t>
            </a:r>
          </a:p>
          <a:p>
            <a:pPr>
              <a:buFontTx/>
              <a:buChar char="-"/>
            </a:pPr>
            <a:r>
              <a:rPr lang="it-IT" sz="2400" b="1" dirty="0"/>
              <a:t>Bimbi quattro e cinque anni</a:t>
            </a:r>
            <a:r>
              <a:rPr lang="it-IT" sz="2400" dirty="0"/>
              <a:t>: racconta la storia, ascolta la canzone e disegna Adamo ed Eva nel bellissimo </a:t>
            </a:r>
            <a:r>
              <a:rPr lang="it-IT" sz="2400"/>
              <a:t>giardino creato da Dio.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80BC55-A07E-4699-A650-2E0DCFE50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4881"/>
            <a:ext cx="6145530" cy="35528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254706-A02A-4273-AAD6-8D090916861A}"/>
              </a:ext>
            </a:extLst>
          </p:cNvPr>
          <p:cNvSpPr txBox="1"/>
          <p:nvPr/>
        </p:nvSpPr>
        <p:spPr>
          <a:xfrm>
            <a:off x="1973179" y="1080294"/>
            <a:ext cx="454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Clicca qui e ascolta una bella canzoncina</a:t>
            </a:r>
          </a:p>
        </p:txBody>
      </p:sp>
    </p:spTree>
    <p:extLst>
      <p:ext uri="{BB962C8B-B14F-4D97-AF65-F5344CB8AC3E}">
        <p14:creationId xmlns:p14="http://schemas.microsoft.com/office/powerpoint/2010/main" val="18436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70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Curlz MT</vt:lpstr>
      <vt:lpstr>Tema di Office</vt:lpstr>
      <vt:lpstr>Religione Cattolica bimbi 3, 4 e 5 anni insegnante Fornaro Elisa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 4 e 5 anni insegnante Fornaro Elisa </dc:title>
  <dc:creator>Utente</dc:creator>
  <cp:lastModifiedBy>Utente</cp:lastModifiedBy>
  <cp:revision>12</cp:revision>
  <dcterms:created xsi:type="dcterms:W3CDTF">2020-11-11T16:23:31Z</dcterms:created>
  <dcterms:modified xsi:type="dcterms:W3CDTF">2020-11-11T17:17:46Z</dcterms:modified>
</cp:coreProperties>
</file>