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15F74-D2C2-4353-A8BB-1F46C052F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3B76EE-C3FA-40DF-ACC6-B6D616F96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FF2A6-2538-420F-8C77-7972F2F8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C509A7-378C-4F32-99F4-435F12E4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EAD8F2-44D0-48CB-9352-AF2EF673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62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7D776-2B2E-4E25-93BB-B326C85A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35FA16-F083-463C-9814-F793F9238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4EC6BC-58FA-40A1-8718-5A18C5CF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297D26-3F94-4BFB-BCBC-C5AF6CBB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C0FD15-0AD9-4638-A6E9-2D66AAF6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01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155BE38-62EB-4DD8-93DF-7C618FDA5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3FC083-85B4-4AC9-855E-B3DBBF5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A6325D-BC88-4C8B-97B3-E945D079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C4B5C-17E8-40D2-A3F0-2CE6C0EB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89EF65-0F28-4C54-B2B6-7C80D7A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9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A33D9-5D91-439F-9231-1C44D677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DF7048-49DC-4412-A475-822A4A1E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F6A409-D7DA-4799-8E82-B0123ACD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83B3DF-AFA5-4F2B-AB90-C085736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5FCC4-5553-4811-B3C0-0B463A20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5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B9203-76A1-4530-94D5-3E5AB504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61A853-4564-43C6-852D-ED63F05ED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6F872-125C-4377-9750-22254B1C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E356C8-8434-4091-8E3D-3C7B74AB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61B00A-B238-4115-8112-C25C1EAA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0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6CDD9-523B-43BD-A81B-A36586D9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1F61FC-36E5-4658-B958-7D777D36D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9BCE9E-828A-4DE2-910B-A7EBE2CE1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5289E2-36C9-4D28-A1E1-9828B150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7AAE79-DF9F-4FE6-9FBE-AB3B564C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75D593-560B-487A-9CE2-A0F062E7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73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658C2-1D73-4FEC-99C0-2A0A40F4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9DDC96-A588-41F7-8302-9CB77A1B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D7308E-AB7C-4D87-B544-A96D21D84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837448-1177-4639-BB46-8C95C5CEE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E817CD-D836-4885-8CF0-146C50792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8F4915-962E-4A01-BBA8-B821226A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29FC11-2B1E-4C2E-B57D-6F58CDA4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DB6A84-7F33-48AA-A3C5-F489314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81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F6BF1-04DF-4E67-A5AF-CED3A014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0F9BF05-8151-4E4C-8F1D-AC9E4A56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5429EF-CD6C-4F46-A5DD-2CE9887C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FAB4D4-143E-42C2-B29D-A3916FF3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1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4A4E5E5-8235-4FDF-A44E-7B68D8A8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8513F7-BE22-42D0-9F99-AA3B57E3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C58286-B22A-4D2B-9F74-1D455F16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64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C20C92-CD48-45F8-B992-32461CE7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B9F66-0FAB-49DE-9C82-879C8DC8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528BA3-BA39-4370-B837-EA135E668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1F3C53-32CB-4662-A59B-6557E324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3BEBCB-0D3F-47A4-8E5E-DC724ABE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4E74F9-3FFE-4A4F-8E50-24CCFC96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92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50751-D9E2-46FD-BADF-447B170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4F402B-3895-44E5-92BF-C206752B8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D510B6-F0E9-4C00-8C9B-8AB9122C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E789EE-43A4-4E6B-8B72-145A538A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D31686-EC82-4E01-A9D9-79B9AB5C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9316A6-AC73-4ED9-ABDE-04C197E8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1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7D4159-16C4-4E43-A06F-803A034D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B3B444-E84C-4820-9895-C68E2F8C3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8D8F4-9175-44E2-9750-70BBC7B8E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9292-E144-409C-A168-D730938B81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1293BF-17E9-4835-83FB-9661764F0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5D497D-72B5-4EA5-AA53-01773889E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BDF0C3E-6637-48EC-9070-AF1A0CF92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50" y="314604"/>
            <a:ext cx="5306007" cy="622879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EC37BC-5211-43A0-84FA-4956690D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4371"/>
            <a:ext cx="9144000" cy="468629"/>
          </a:xfrm>
        </p:spPr>
        <p:txBody>
          <a:bodyPr>
            <a:normAutofit fontScale="90000"/>
          </a:bodyPr>
          <a:lstStyle/>
          <a:p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Religione Cattolica bimbi 3, 4 e 5 anni insegnante Fornaro Elisa 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CFDA92-AE56-4D87-ACBF-873873A4C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65810"/>
            <a:ext cx="9144000" cy="225171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it-IT" dirty="0"/>
              <a:t>																																													</a:t>
            </a:r>
            <a:r>
              <a:rPr lang="it-IT" sz="3200" b="1" dirty="0"/>
              <a:t>   </a:t>
            </a:r>
          </a:p>
          <a:p>
            <a:pPr algn="l"/>
            <a:r>
              <a:rPr lang="it-IT" sz="3200" b="1" dirty="0"/>
              <a:t>  Autunno: San Martino </a:t>
            </a:r>
          </a:p>
          <a:p>
            <a:r>
              <a:rPr lang="it-IT" sz="3200" b="1" dirty="0"/>
              <a:t>e la sua generosità </a:t>
            </a:r>
            <a:r>
              <a:rPr lang="it-IT" dirty="0"/>
              <a:t>									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5FF9B4-294D-402B-BCD4-7BD0D2A6F30D}"/>
              </a:ext>
            </a:extLst>
          </p:cNvPr>
          <p:cNvSpPr txBox="1"/>
          <p:nvPr/>
        </p:nvSpPr>
        <p:spPr>
          <a:xfrm>
            <a:off x="2754630" y="3727999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 qui</a:t>
            </a:r>
          </a:p>
        </p:txBody>
      </p:sp>
      <p:pic>
        <p:nvPicPr>
          <p:cNvPr id="4" name="Registrazione (salvata automaticamente) (13)">
            <a:hlinkClick r:id="" action="ppaction://media"/>
            <a:extLst>
              <a:ext uri="{FF2B5EF4-FFF2-40B4-BE49-F238E27FC236}">
                <a16:creationId xmlns:a16="http://schemas.microsoft.com/office/drawing/2014/main" id="{3A7D8FEE-BFFE-4D13-9121-23E9F40C8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1128" y="37279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A560463-9E21-4F18-8930-C0C362AC1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784" y="1017831"/>
            <a:ext cx="361410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b="1" dirty="0"/>
              <a:t>Attività</a:t>
            </a:r>
          </a:p>
          <a:p>
            <a:pPr>
              <a:buFontTx/>
              <a:buChar char="-"/>
            </a:pPr>
            <a:r>
              <a:rPr lang="it-IT" sz="2400" b="1" dirty="0"/>
              <a:t>Bimbi tre anni</a:t>
            </a:r>
            <a:r>
              <a:rPr lang="it-IT" sz="2400" dirty="0"/>
              <a:t>: ascolta la storia. Di che colore immagini il mantello di Martino: rosso, giallo o blu? Scegli il colore che preferisci e colora un foglio bianco.</a:t>
            </a:r>
          </a:p>
          <a:p>
            <a:pPr>
              <a:buFontTx/>
              <a:buChar char="-"/>
            </a:pPr>
            <a:r>
              <a:rPr lang="it-IT" sz="2400" b="1" dirty="0"/>
              <a:t>Bimbi quattro anni</a:t>
            </a:r>
            <a:r>
              <a:rPr lang="it-IT" sz="2400" dirty="0"/>
              <a:t>: racconta la storia ascoltata e disegna il poverello e il mantello;</a:t>
            </a:r>
          </a:p>
          <a:p>
            <a:pPr>
              <a:buFontTx/>
              <a:buChar char="-"/>
            </a:pPr>
            <a:r>
              <a:rPr lang="it-IT" sz="2400" b="1" dirty="0"/>
              <a:t>Bimbi cinque anni</a:t>
            </a:r>
            <a:r>
              <a:rPr lang="it-IT" sz="2400" dirty="0"/>
              <a:t>: racconta la storia ascoltata; disegna il gesto di Martino.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C35C6D9-C46A-44DF-B333-D1D615C0E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71" y="1251222"/>
            <a:ext cx="5663492" cy="435555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60B601-9D54-430E-89B4-443ED845B044}"/>
              </a:ext>
            </a:extLst>
          </p:cNvPr>
          <p:cNvSpPr txBox="1"/>
          <p:nvPr/>
        </p:nvSpPr>
        <p:spPr>
          <a:xfrm>
            <a:off x="1780673" y="5840168"/>
            <a:ext cx="209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gesto di Martino…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715767-B11F-4BAF-8C5D-6B805D4BF1FE}"/>
              </a:ext>
            </a:extLst>
          </p:cNvPr>
          <p:cNvSpPr txBox="1"/>
          <p:nvPr/>
        </p:nvSpPr>
        <p:spPr>
          <a:xfrm>
            <a:off x="4192118" y="5840168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… e la gioia di Dio</a:t>
            </a:r>
          </a:p>
        </p:txBody>
      </p:sp>
    </p:spTree>
    <p:extLst>
      <p:ext uri="{BB962C8B-B14F-4D97-AF65-F5344CB8AC3E}">
        <p14:creationId xmlns:p14="http://schemas.microsoft.com/office/powerpoint/2010/main" val="377215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155</Words>
  <Application>Microsoft Office PowerPoint</Application>
  <PresentationFormat>Widescreen</PresentationFormat>
  <Paragraphs>11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Religione Cattolica bimbi 3, 4 e 5 anni insegnante Fornaro Elisa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3,4 e 5 anni insegnante Fornaro Elisa</dc:title>
  <dc:creator>Utente</dc:creator>
  <cp:lastModifiedBy>Raffaella Castiello</cp:lastModifiedBy>
  <cp:revision>16</cp:revision>
  <dcterms:created xsi:type="dcterms:W3CDTF">2020-10-12T15:11:09Z</dcterms:created>
  <dcterms:modified xsi:type="dcterms:W3CDTF">2020-11-05T19:28:06Z</dcterms:modified>
</cp:coreProperties>
</file>