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5F74-D2C2-4353-A8BB-1F46C052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3B76EE-C3FA-40DF-ACC6-B6D616F9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FF2A6-2538-420F-8C77-7972F2F8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09A7-378C-4F32-99F4-435F12E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AD8F2-44D0-48CB-9352-AF2EF673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2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7D776-2B2E-4E25-93BB-B326C85A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35FA16-F083-463C-9814-F793F923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EC6BC-58FA-40A1-8718-5A18C5CF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97D26-3F94-4BFB-BCBC-C5AF6CBB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0FD15-0AD9-4638-A6E9-2D66AAF6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55BE38-62EB-4DD8-93DF-7C618FDA5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FC083-85B4-4AC9-855E-B3DBBF5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6325D-BC88-4C8B-97B3-E945D079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C4B5C-17E8-40D2-A3F0-2CE6C0EB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9EF65-0F28-4C54-B2B6-7C80D7A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A33D9-5D91-439F-9231-1C44D677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F7048-49DC-4412-A475-822A4A1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6A409-D7DA-4799-8E82-B0123ACD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3B3DF-AFA5-4F2B-AB90-C08573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5FCC4-5553-4811-B3C0-0B463A2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B9203-76A1-4530-94D5-3E5AB50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61A853-4564-43C6-852D-ED63F05E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6F872-125C-4377-9750-22254B1C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356C8-8434-4091-8E3D-3C7B74A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1B00A-B238-4115-8112-C25C1EAA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6CDD9-523B-43BD-A81B-A36586D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F61FC-36E5-4658-B958-7D777D36D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9BCE9E-828A-4DE2-910B-A7EBE2CE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289E2-36C9-4D28-A1E1-9828B150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7AAE79-DF9F-4FE6-9FBE-AB3B56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D593-560B-487A-9CE2-A0F062E7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7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658C2-1D73-4FEC-99C0-2A0A40F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DDC96-A588-41F7-8302-9CB77A1B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7308E-AB7C-4D87-B544-A96D21D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837448-1177-4639-BB46-8C95C5CE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17CD-D836-4885-8CF0-146C50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8F4915-962E-4A01-BBA8-B821226A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29FC11-2B1E-4C2E-B57D-6F58CDA4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DB6A84-7F33-48AA-A3C5-F489314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F6BF1-04DF-4E67-A5AF-CED3A014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F9BF05-8151-4E4C-8F1D-AC9E4A5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5429EF-CD6C-4F46-A5DD-2CE9887C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AB4D4-143E-42C2-B29D-A3916FF3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A4E5E5-8235-4FDF-A44E-7B68D8A8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8513F7-BE22-42D0-9F99-AA3B57E3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C58286-B22A-4D2B-9F74-1D455F16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20C92-CD48-45F8-B992-32461CE7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B9F66-0FAB-49DE-9C82-879C8DC8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528BA3-BA39-4370-B837-EA135E668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1F3C53-32CB-4662-A59B-6557E324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BEBCB-0D3F-47A4-8E5E-DC724ABE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4E74F9-3FFE-4A4F-8E50-24CCFC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50751-D9E2-46FD-BADF-447B170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4F402B-3895-44E5-92BF-C206752B8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D510B6-F0E9-4C00-8C9B-8AB9122C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789EE-43A4-4E6B-8B72-145A538A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D31686-EC82-4E01-A9D9-79B9AB5C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316A6-AC73-4ED9-ABDE-04C197E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7D4159-16C4-4E43-A06F-803A034D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B3B444-E84C-4820-9895-C68E2F8C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8D8F4-9175-44E2-9750-70BBC7B8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9292-E144-409C-A168-D730938B81F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1293BF-17E9-4835-83FB-9661764F0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D497D-72B5-4EA5-AA53-01773889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E684934-C40D-4FCF-ADC3-593D7319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10" y="1752600"/>
            <a:ext cx="7463790" cy="49758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EC37BC-5211-43A0-84FA-4956690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71"/>
            <a:ext cx="9144000" cy="468629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CFDA92-AE56-4D87-ACBF-873873A4C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65810"/>
            <a:ext cx="9144000" cy="1140777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																																																</a:t>
            </a:r>
            <a:r>
              <a:rPr lang="it-IT" sz="3200" b="1" dirty="0"/>
              <a:t>- Autunno: quanta vita nei doni di Dio! - </a:t>
            </a:r>
            <a:r>
              <a:rPr lang="it-IT" dirty="0"/>
              <a:t>									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FF9B4-294D-402B-BCD4-7BD0D2A6F30D}"/>
              </a:ext>
            </a:extLst>
          </p:cNvPr>
          <p:cNvSpPr txBox="1"/>
          <p:nvPr/>
        </p:nvSpPr>
        <p:spPr>
          <a:xfrm>
            <a:off x="777240" y="2171700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qui</a:t>
            </a:r>
          </a:p>
        </p:txBody>
      </p:sp>
      <p:pic>
        <p:nvPicPr>
          <p:cNvPr id="5" name="Registrazione (salvata automaticamente) (11)">
            <a:hlinkClick r:id="" action="ppaction://media"/>
            <a:extLst>
              <a:ext uri="{FF2B5EF4-FFF2-40B4-BE49-F238E27FC236}">
                <a16:creationId xmlns:a16="http://schemas.microsoft.com/office/drawing/2014/main" id="{07DB967F-56D3-4434-B9B0-12CA13D2E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2947" y="2195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B1CCCB7-5E5D-4D2C-8C13-215AD72F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843389"/>
            <a:ext cx="7734300" cy="5354515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A560463-9E21-4F18-8930-C0C362AC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784" y="1017831"/>
            <a:ext cx="36141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Attività</a:t>
            </a:r>
          </a:p>
          <a:p>
            <a:pPr>
              <a:buFontTx/>
              <a:buChar char="-"/>
            </a:pPr>
            <a:r>
              <a:rPr lang="it-IT" sz="2400" b="1" dirty="0"/>
              <a:t>Bimbi tre anni</a:t>
            </a:r>
            <a:r>
              <a:rPr lang="it-IT" sz="2400" dirty="0"/>
              <a:t>: assaggia una castagna. Che sapore ha?</a:t>
            </a:r>
          </a:p>
          <a:p>
            <a:pPr>
              <a:buFontTx/>
              <a:buChar char="-"/>
            </a:pPr>
            <a:r>
              <a:rPr lang="it-IT" sz="2400" b="1" dirty="0"/>
              <a:t>Bimbi quattro anni</a:t>
            </a:r>
            <a:r>
              <a:rPr lang="it-IT" sz="2400" dirty="0"/>
              <a:t>: ascolta, racconta la storia e disegna tre castagne;</a:t>
            </a:r>
          </a:p>
          <a:p>
            <a:pPr>
              <a:buFontTx/>
              <a:buChar char="-"/>
            </a:pPr>
            <a:r>
              <a:rPr lang="it-IT" sz="2400" b="1" dirty="0"/>
              <a:t>Bimbi cinque anni</a:t>
            </a:r>
            <a:r>
              <a:rPr lang="it-IT" sz="2400" dirty="0"/>
              <a:t>: ascolta, racconta la storia e disegna il riccio vuoto e le tre castagne.</a:t>
            </a:r>
          </a:p>
        </p:txBody>
      </p:sp>
    </p:spTree>
    <p:extLst>
      <p:ext uri="{BB962C8B-B14F-4D97-AF65-F5344CB8AC3E}">
        <p14:creationId xmlns:p14="http://schemas.microsoft.com/office/powerpoint/2010/main" val="37721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128</Words>
  <Application>Microsoft Office PowerPoint</Application>
  <PresentationFormat>Widescreen</PresentationFormat>
  <Paragraphs>7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Religione Cattolica bimbi 3, 4 e 5 anni insegnante Fornaro Elisa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</dc:title>
  <dc:creator>Utente</dc:creator>
  <cp:lastModifiedBy>Raffaella Castiello</cp:lastModifiedBy>
  <cp:revision>11</cp:revision>
  <dcterms:created xsi:type="dcterms:W3CDTF">2020-10-12T15:11:09Z</dcterms:created>
  <dcterms:modified xsi:type="dcterms:W3CDTF">2020-11-03T21:01:42Z</dcterms:modified>
</cp:coreProperties>
</file>