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1" r:id="rId4"/>
    <p:sldId id="257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04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49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57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0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78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2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41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2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47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03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06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0578-1210-444A-9BFA-C2EEB3B0AED0}" type="datetimeFigureOut">
              <a:rPr lang="it-IT" smtClean="0"/>
              <a:t>19/11/2020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4443-9EF4-4F08-9641-1EAA3157A2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12442" y="5722764"/>
            <a:ext cx="7519997" cy="1135236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00B050"/>
                </a:solidFill>
              </a:rPr>
              <a:t>GIORNATA MONDIALE DEI DIRITTI </a:t>
            </a:r>
            <a:br>
              <a:rPr lang="it-IT" sz="2000" b="1" dirty="0" smtClean="0">
                <a:solidFill>
                  <a:srgbClr val="00B050"/>
                </a:solidFill>
              </a:rPr>
            </a:br>
            <a:r>
              <a:rPr lang="it-IT" sz="2000" b="1" dirty="0" smtClean="0">
                <a:solidFill>
                  <a:srgbClr val="00B050"/>
                </a:solidFill>
              </a:rPr>
              <a:t>INS. PAOLA DE FALCO SEZ 1 B PLESSO CAPOLUOGO </a:t>
            </a:r>
            <a:endParaRPr lang="it-IT" sz="2000" b="1" dirty="0">
              <a:solidFill>
                <a:srgbClr val="00B05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35235"/>
            <a:ext cx="4562183" cy="458752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35626" y="404664"/>
            <a:ext cx="5552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C000"/>
                </a:solidFill>
              </a:rPr>
              <a:t>DIRITTO A … STARE BENE </a:t>
            </a:r>
            <a:endParaRPr lang="it-IT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8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0" b="13766"/>
          <a:stretch/>
        </p:blipFill>
        <p:spPr>
          <a:xfrm>
            <a:off x="2815193" y="2031860"/>
            <a:ext cx="3531281" cy="33141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162403" y="2883919"/>
            <a:ext cx="3960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        VOGLIO UN MONDO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                  DIRITTO 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t="12650" r="-2084" b="13216"/>
          <a:stretch/>
        </p:blipFill>
        <p:spPr>
          <a:xfrm>
            <a:off x="4744712" y="23599"/>
            <a:ext cx="2059536" cy="200826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t="12650" r="-2084" b="13216"/>
          <a:stretch/>
        </p:blipFill>
        <p:spPr>
          <a:xfrm>
            <a:off x="7020272" y="110952"/>
            <a:ext cx="2059536" cy="20082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t="12650" r="-2084" b="13216"/>
          <a:stretch/>
        </p:blipFill>
        <p:spPr>
          <a:xfrm>
            <a:off x="107504" y="110952"/>
            <a:ext cx="2059536" cy="20082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t="12650" r="-2084" b="13216"/>
          <a:stretch/>
        </p:blipFill>
        <p:spPr>
          <a:xfrm>
            <a:off x="2521298" y="46859"/>
            <a:ext cx="2059536" cy="200826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t="12650" r="-2084" b="13216"/>
          <a:stretch/>
        </p:blipFill>
        <p:spPr>
          <a:xfrm>
            <a:off x="107504" y="2333341"/>
            <a:ext cx="2059536" cy="200826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15603" r="-7534" b="10263"/>
          <a:stretch/>
        </p:blipFill>
        <p:spPr>
          <a:xfrm>
            <a:off x="107504" y="4849738"/>
            <a:ext cx="2101734" cy="200826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t="12650" r="-2084" b="13216"/>
          <a:stretch/>
        </p:blipFill>
        <p:spPr>
          <a:xfrm>
            <a:off x="7051048" y="2450673"/>
            <a:ext cx="2059536" cy="200826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1" t="15309" r="-993" b="13216"/>
          <a:stretch/>
        </p:blipFill>
        <p:spPr>
          <a:xfrm>
            <a:off x="7096713" y="4872218"/>
            <a:ext cx="2015538" cy="193625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t="18357" r="-2084" b="13216"/>
          <a:stretch/>
        </p:blipFill>
        <p:spPr>
          <a:xfrm>
            <a:off x="2083086" y="4930050"/>
            <a:ext cx="2059536" cy="185365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16528" r="-993" b="13216"/>
          <a:stretch/>
        </p:blipFill>
        <p:spPr>
          <a:xfrm>
            <a:off x="5137988" y="4905286"/>
            <a:ext cx="1969708" cy="190318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92517" y="66671"/>
            <a:ext cx="331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400223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929973" y="23599"/>
            <a:ext cx="323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4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612702" y="0"/>
            <a:ext cx="323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036652" y="2132955"/>
            <a:ext cx="24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5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929973" y="2333341"/>
            <a:ext cx="323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6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2962011" y="458515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8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928181" y="45961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7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971999" y="448040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9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962448" y="4579946"/>
            <a:ext cx="56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10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500" y="1628800"/>
            <a:ext cx="3429000" cy="3429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flipH="1">
            <a:off x="1475656" y="548680"/>
            <a:ext cx="6336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Canzone </a:t>
            </a:r>
            <a:r>
              <a:rPr lang="it-IT" sz="3200" dirty="0" smtClean="0">
                <a:solidFill>
                  <a:srgbClr val="FF0000"/>
                </a:solidFill>
              </a:rPr>
              <a:t>VOGLIO UN MONDO DIRITTO PER TUTTI </a:t>
            </a:r>
            <a:r>
              <a:rPr lang="it-IT" sz="3200" dirty="0" smtClean="0">
                <a:solidFill>
                  <a:srgbClr val="FF0000"/>
                </a:solidFill>
              </a:rPr>
              <a:t>I BAMBINI  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7288">
            <a:off x="1403647" y="4377710"/>
            <a:ext cx="1177587" cy="4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9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8" r="75003"/>
          <a:stretch/>
        </p:blipFill>
        <p:spPr>
          <a:xfrm>
            <a:off x="487890" y="154846"/>
            <a:ext cx="1728192" cy="63468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8"/>
          <a:stretch/>
        </p:blipFill>
        <p:spPr>
          <a:xfrm>
            <a:off x="6631145" y="129984"/>
            <a:ext cx="2062404" cy="65393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4" t="-653" r="1426" b="85218"/>
          <a:stretch/>
        </p:blipFill>
        <p:spPr>
          <a:xfrm>
            <a:off x="2000401" y="154846"/>
            <a:ext cx="4615404" cy="10801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t="73939" r="-1053" b="101"/>
          <a:stretch/>
        </p:blipFill>
        <p:spPr>
          <a:xfrm>
            <a:off x="2242303" y="5403386"/>
            <a:ext cx="4320480" cy="126597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195736" y="980728"/>
            <a:ext cx="480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VOGLIO </a:t>
            </a:r>
            <a:r>
              <a:rPr lang="it-IT" dirty="0">
                <a:solidFill>
                  <a:srgbClr val="FF0000"/>
                </a:solidFill>
              </a:rPr>
              <a:t>UN MONDO DIRITTO </a:t>
            </a:r>
          </a:p>
          <a:p>
            <a:endParaRPr lang="it-IT" dirty="0"/>
          </a:p>
          <a:p>
            <a:r>
              <a:rPr lang="it-IT" dirty="0"/>
              <a:t>Voglio un mondo diritto </a:t>
            </a:r>
            <a:r>
              <a:rPr lang="it-IT" dirty="0" smtClean="0"/>
              <a:t>Per </a:t>
            </a:r>
            <a:r>
              <a:rPr lang="it-IT" dirty="0"/>
              <a:t>tutti i bambini </a:t>
            </a:r>
          </a:p>
          <a:p>
            <a:r>
              <a:rPr lang="it-IT" dirty="0"/>
              <a:t>Non dico </a:t>
            </a:r>
            <a:r>
              <a:rPr lang="it-IT" dirty="0" smtClean="0"/>
              <a:t>perfetto ma </a:t>
            </a:r>
            <a:r>
              <a:rPr lang="it-IT" dirty="0"/>
              <a:t>meno distratto </a:t>
            </a:r>
          </a:p>
          <a:p>
            <a:r>
              <a:rPr lang="it-IT" dirty="0" err="1"/>
              <a:t>Rit</a:t>
            </a:r>
            <a:r>
              <a:rPr lang="it-IT" dirty="0"/>
              <a:t>: </a:t>
            </a:r>
            <a:r>
              <a:rPr lang="it-IT" dirty="0" err="1"/>
              <a:t>Oleleè</a:t>
            </a:r>
            <a:r>
              <a:rPr lang="it-IT" dirty="0"/>
              <a:t> </a:t>
            </a:r>
            <a:r>
              <a:rPr lang="it-IT" dirty="0" err="1"/>
              <a:t>olalà</a:t>
            </a:r>
            <a:r>
              <a:rPr lang="it-IT" dirty="0"/>
              <a:t> </a:t>
            </a:r>
            <a:r>
              <a:rPr lang="it-IT" dirty="0" err="1" smtClean="0"/>
              <a:t>olelè</a:t>
            </a:r>
            <a:r>
              <a:rPr lang="it-IT" dirty="0" smtClean="0"/>
              <a:t> </a:t>
            </a:r>
            <a:r>
              <a:rPr lang="it-IT" dirty="0" err="1" smtClean="0"/>
              <a:t>olalà</a:t>
            </a:r>
            <a:r>
              <a:rPr lang="it-IT" dirty="0" smtClean="0"/>
              <a:t> </a:t>
            </a:r>
            <a:r>
              <a:rPr lang="it-IT" dirty="0" err="1"/>
              <a:t>olelè</a:t>
            </a:r>
            <a:r>
              <a:rPr lang="it-IT" dirty="0"/>
              <a:t> </a:t>
            </a:r>
            <a:r>
              <a:rPr lang="it-IT" dirty="0" err="1"/>
              <a:t>olalà</a:t>
            </a:r>
            <a:r>
              <a:rPr lang="it-IT" dirty="0"/>
              <a:t> </a:t>
            </a:r>
          </a:p>
          <a:p>
            <a:r>
              <a:rPr lang="it-IT" dirty="0" smtClean="0"/>
              <a:t>per </a:t>
            </a:r>
            <a:r>
              <a:rPr lang="it-IT" dirty="0"/>
              <a:t>tutti i bambini</a:t>
            </a:r>
          </a:p>
          <a:p>
            <a:r>
              <a:rPr lang="it-IT" dirty="0"/>
              <a:t> Voglio un mondo d’affetto</a:t>
            </a:r>
          </a:p>
          <a:p>
            <a:r>
              <a:rPr lang="it-IT" dirty="0"/>
              <a:t> per tutti i bambini </a:t>
            </a:r>
          </a:p>
          <a:p>
            <a:r>
              <a:rPr lang="it-IT" dirty="0"/>
              <a:t>amici e berretti </a:t>
            </a:r>
          </a:p>
          <a:p>
            <a:r>
              <a:rPr lang="it-IT" dirty="0"/>
              <a:t>abbracci e </a:t>
            </a:r>
            <a:r>
              <a:rPr lang="it-IT" dirty="0" smtClean="0"/>
              <a:t>sgambetti</a:t>
            </a:r>
          </a:p>
          <a:p>
            <a:r>
              <a:rPr lang="it-IT" dirty="0" smtClean="0"/>
              <a:t> </a:t>
            </a:r>
            <a:r>
              <a:rPr lang="it-IT" dirty="0" err="1"/>
              <a:t>Rit</a:t>
            </a:r>
            <a:r>
              <a:rPr lang="it-IT" dirty="0"/>
              <a:t>: </a:t>
            </a:r>
            <a:r>
              <a:rPr lang="it-IT" dirty="0" err="1"/>
              <a:t>Oleleè</a:t>
            </a:r>
            <a:r>
              <a:rPr lang="it-IT" dirty="0"/>
              <a:t> </a:t>
            </a:r>
            <a:r>
              <a:rPr lang="it-IT" dirty="0" err="1"/>
              <a:t>olalà</a:t>
            </a:r>
            <a:r>
              <a:rPr lang="it-IT" dirty="0"/>
              <a:t> </a:t>
            </a:r>
            <a:r>
              <a:rPr lang="it-IT" dirty="0" err="1" smtClean="0"/>
              <a:t>olelè</a:t>
            </a:r>
            <a:r>
              <a:rPr lang="it-IT" dirty="0" smtClean="0"/>
              <a:t> </a:t>
            </a:r>
            <a:r>
              <a:rPr lang="it-IT" dirty="0" err="1" smtClean="0"/>
              <a:t>olalà</a:t>
            </a:r>
            <a:r>
              <a:rPr lang="it-IT" dirty="0" smtClean="0"/>
              <a:t> </a:t>
            </a:r>
            <a:r>
              <a:rPr lang="it-IT" dirty="0" err="1"/>
              <a:t>olelè</a:t>
            </a:r>
            <a:r>
              <a:rPr lang="it-IT" dirty="0"/>
              <a:t> </a:t>
            </a:r>
            <a:r>
              <a:rPr lang="it-IT" dirty="0" err="1"/>
              <a:t>olalà</a:t>
            </a:r>
            <a:r>
              <a:rPr lang="it-IT" dirty="0"/>
              <a:t> </a:t>
            </a:r>
          </a:p>
          <a:p>
            <a:r>
              <a:rPr lang="it-IT" dirty="0" smtClean="0"/>
              <a:t>per </a:t>
            </a:r>
            <a:r>
              <a:rPr lang="it-IT" dirty="0"/>
              <a:t>tutti i bambini </a:t>
            </a:r>
          </a:p>
          <a:p>
            <a:r>
              <a:rPr lang="it-IT" dirty="0"/>
              <a:t>Voglio un mondo </a:t>
            </a:r>
            <a:r>
              <a:rPr lang="it-IT" dirty="0" smtClean="0"/>
              <a:t>ben fatto </a:t>
            </a:r>
            <a:endParaRPr lang="it-IT" dirty="0"/>
          </a:p>
          <a:p>
            <a:r>
              <a:rPr lang="it-IT" dirty="0"/>
              <a:t>per tutti i bambini pedoni</a:t>
            </a:r>
          </a:p>
          <a:p>
            <a:r>
              <a:rPr lang="it-IT" dirty="0"/>
              <a:t> protetti e prati e campetti</a:t>
            </a:r>
          </a:p>
        </p:txBody>
      </p:sp>
    </p:spTree>
    <p:extLst>
      <p:ext uri="{BB962C8B-B14F-4D97-AF65-F5344CB8AC3E}">
        <p14:creationId xmlns:p14="http://schemas.microsoft.com/office/powerpoint/2010/main" val="1778162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109</Words>
  <Application>Microsoft Office PowerPoint</Application>
  <PresentationFormat>Presentazione su schermo (4:3)</PresentationFormat>
  <Paragraphs>31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GIORNATA MONDIALE DEI DIRITTI  INS. PAOLA DE FALCO SEZ 1 B PLESSO CAPOLUOGO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asm</dc:creator>
  <cp:lastModifiedBy>asm</cp:lastModifiedBy>
  <cp:revision>9</cp:revision>
  <dcterms:created xsi:type="dcterms:W3CDTF">2020-11-16T23:11:05Z</dcterms:created>
  <dcterms:modified xsi:type="dcterms:W3CDTF">2020-11-19T14:56:48Z</dcterms:modified>
</cp:coreProperties>
</file>