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876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66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1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0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75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91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52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43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3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14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28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0B75D-E922-48D5-8C78-5BA884BB983A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7F3D-ECF7-477F-BCD1-F8E925C40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58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it-IT" dirty="0" smtClean="0"/>
              <a:t>UNIAMO…SENZA RIPETERE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3^A CAPOLUOGO CENNAMO-DI PALMA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879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acennamo\Desktop\C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00808"/>
            <a:ext cx="561662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rolinacennamo\Desktop\mae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85" y="527638"/>
            <a:ext cx="3032081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umetto 3 3"/>
          <p:cNvSpPr/>
          <p:nvPr/>
        </p:nvSpPr>
        <p:spPr>
          <a:xfrm>
            <a:off x="1979712" y="188640"/>
            <a:ext cx="3456384" cy="11967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LEGGIAMO ATTENTAMENTE LE FRASI.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49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OSSERVAZIONI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QUANDO SI RACCONTA,SI DEVONO EVITARE LE</a:t>
            </a:r>
            <a:r>
              <a:rPr lang="it-IT" dirty="0" smtClean="0">
                <a:solidFill>
                  <a:srgbClr val="FF0000"/>
                </a:solidFill>
              </a:rPr>
              <a:t> RIPETIZIONI </a:t>
            </a:r>
            <a:r>
              <a:rPr lang="it-IT" dirty="0" smtClean="0"/>
              <a:t>E SI DEVE CERCARE ANCHE DI EVITARE LA SCRITTURA DI FRASI TROPPO BREVI.</a:t>
            </a:r>
          </a:p>
          <a:p>
            <a:pPr marL="0" indent="0">
              <a:buNone/>
            </a:pPr>
            <a:r>
              <a:rPr lang="it-IT" dirty="0" smtClean="0"/>
              <a:t>LE FRASI POSSONO ESSERE COLLEGATE FRA DI LORO CON SPECIALI PAROLINE: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E-O-PERO’-MA-PERCHE’-QUINDI-SE -QUANDO-PERCIO’-MENTRE-INFINE-INOLTRE-COSI’-ALLORA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(CONGIUNZIONI) </a:t>
            </a:r>
            <a:r>
              <a:rPr lang="it-IT" dirty="0" smtClean="0"/>
              <a:t>O CON LA VIRGOLA (</a:t>
            </a:r>
            <a:r>
              <a:rPr lang="it-IT" dirty="0" smtClean="0">
                <a:solidFill>
                  <a:srgbClr val="FF0000"/>
                </a:solidFill>
              </a:rPr>
              <a:t>,</a:t>
            </a:r>
            <a:r>
              <a:rPr lang="it-IT" dirty="0" smtClean="0"/>
              <a:t>).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0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LAVORIAMO INSIEME</a:t>
            </a:r>
            <a:br>
              <a:rPr lang="it-IT" dirty="0" smtClean="0"/>
            </a:br>
            <a:r>
              <a:rPr lang="it-IT" sz="3200" dirty="0" smtClean="0"/>
              <a:t>UNIAMO LE FRASI E RISCRIVIAMO IL RACCONTO.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UNO SCOIATTOLO VIVEVA IN UN ALBERO </a:t>
            </a:r>
            <a:r>
              <a:rPr lang="it-IT" dirty="0" smtClean="0">
                <a:solidFill>
                  <a:srgbClr val="FF0000"/>
                </a:solidFill>
              </a:rPr>
              <a:t>CHE </a:t>
            </a:r>
            <a:r>
              <a:rPr lang="it-IT" dirty="0" smtClean="0"/>
              <a:t>ERA QUASI SPOGLIO </a:t>
            </a:r>
            <a:r>
              <a:rPr lang="it-IT" dirty="0" smtClean="0">
                <a:solidFill>
                  <a:srgbClr val="FF0000"/>
                </a:solidFill>
              </a:rPr>
              <a:t>E </a:t>
            </a:r>
            <a:r>
              <a:rPr lang="it-IT" dirty="0" smtClean="0"/>
              <a:t>AVEVA LE FOGLIE GIALLE E ROSSE.</a:t>
            </a:r>
          </a:p>
          <a:p>
            <a:pPr marL="0" indent="0">
              <a:buNone/>
            </a:pPr>
            <a:r>
              <a:rPr lang="it-IT" dirty="0" smtClean="0"/>
              <a:t>LO SCOIATTOLO AVEVA I SUOI PICCOLI </a:t>
            </a:r>
            <a:r>
              <a:rPr lang="it-IT" dirty="0" smtClean="0">
                <a:solidFill>
                  <a:srgbClr val="FF0000"/>
                </a:solidFill>
              </a:rPr>
              <a:t>CHE </a:t>
            </a:r>
            <a:r>
              <a:rPr lang="it-IT" dirty="0" smtClean="0"/>
              <a:t>SI CHIAMAVANO TOMMI E TIMMI.</a:t>
            </a:r>
          </a:p>
          <a:p>
            <a:pPr marL="0" indent="0">
              <a:buNone/>
            </a:pPr>
            <a:r>
              <a:rPr lang="it-IT" dirty="0" smtClean="0"/>
              <a:t>L’AUTUNNO ERA GIA’IN ARRIVO </a:t>
            </a:r>
            <a:r>
              <a:rPr lang="it-IT" dirty="0" smtClean="0">
                <a:solidFill>
                  <a:srgbClr val="FF0000"/>
                </a:solidFill>
              </a:rPr>
              <a:t>E </a:t>
            </a:r>
            <a:r>
              <a:rPr lang="it-IT" dirty="0" smtClean="0"/>
              <a:t>PORTAVA FREDDO E FAME.</a:t>
            </a:r>
          </a:p>
          <a:p>
            <a:pPr marL="0" indent="0">
              <a:buNone/>
            </a:pPr>
            <a:r>
              <a:rPr lang="it-IT" dirty="0" smtClean="0"/>
              <a:t>LO SCOIATTOLO TEMEVA LA BRUTTA STAGIONE </a:t>
            </a:r>
            <a:r>
              <a:rPr lang="it-IT" dirty="0" smtClean="0">
                <a:solidFill>
                  <a:srgbClr val="FF0000"/>
                </a:solidFill>
              </a:rPr>
              <a:t>PERCIO’ ( ALLORA-QUINDI-PER QUESTO) </a:t>
            </a:r>
            <a:r>
              <a:rPr lang="it-IT" dirty="0" smtClean="0"/>
              <a:t>RACCOLSE FOGLIE,NOCI, GHIANDE </a:t>
            </a:r>
            <a:r>
              <a:rPr lang="it-IT" dirty="0" smtClean="0">
                <a:solidFill>
                  <a:srgbClr val="FF0000"/>
                </a:solidFill>
              </a:rPr>
              <a:t>CHE </a:t>
            </a:r>
            <a:r>
              <a:rPr lang="it-IT" dirty="0" smtClean="0"/>
              <a:t>PORTO’TUTTO NELLA SUA TANA </a:t>
            </a:r>
            <a:r>
              <a:rPr lang="it-IT" dirty="0" smtClean="0">
                <a:solidFill>
                  <a:srgbClr val="FF0000"/>
                </a:solidFill>
              </a:rPr>
              <a:t>E VI</a:t>
            </a:r>
            <a:r>
              <a:rPr lang="it-IT" dirty="0" smtClean="0"/>
              <a:t> RESTO’( </a:t>
            </a:r>
            <a:r>
              <a:rPr lang="it-IT" dirty="0" smtClean="0">
                <a:solidFill>
                  <a:srgbClr val="FF0000"/>
                </a:solidFill>
              </a:rPr>
              <a:t>E  </a:t>
            </a:r>
            <a:r>
              <a:rPr lang="it-IT" dirty="0" smtClean="0"/>
              <a:t>RESTO’</a:t>
            </a:r>
            <a:r>
              <a:rPr lang="it-IT" dirty="0" smtClean="0">
                <a:solidFill>
                  <a:srgbClr val="FF0000"/>
                </a:solidFill>
              </a:rPr>
              <a:t> LI’ </a:t>
            </a:r>
            <a:r>
              <a:rPr lang="it-IT" dirty="0" smtClean="0"/>
              <a:t>)FINO A PRIMAVERA.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207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1"/>
            <a:ext cx="8219256" cy="172819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ADESSO LAVORA DA SOLO.</a:t>
            </a:r>
          </a:p>
          <a:p>
            <a:pPr marL="0" indent="0">
              <a:buNone/>
            </a:pPr>
            <a:r>
              <a:rPr lang="it-IT" sz="2400" dirty="0" smtClean="0"/>
              <a:t>COMPLETA PAG. 213</a:t>
            </a:r>
          </a:p>
          <a:p>
            <a:pPr marL="0" indent="0">
              <a:buNone/>
            </a:pPr>
            <a:r>
              <a:rPr lang="it-IT" sz="2400" dirty="0" smtClean="0"/>
              <a:t>COLORA PERFETTAMENTE IL DISEGNO DEL RACCONTO</a:t>
            </a:r>
            <a:endParaRPr lang="it-IT" sz="2400" dirty="0"/>
          </a:p>
        </p:txBody>
      </p:sp>
      <p:pic>
        <p:nvPicPr>
          <p:cNvPr id="2050" name="Picture 2" descr="C:\Users\carolinacennamo\Desktop\SCHEDA SCOIATTO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2132856"/>
            <a:ext cx="787717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85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cennamo\Desktop\PROPRIETA' INV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856983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27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rolinacennamo\Desktop\LA SOTTRAZI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6259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50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ALLENIAMOCI CON LA PROPRIETA’ INVARIANTIVA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                           ORA TOCCA A TE</a:t>
            </a:r>
          </a:p>
          <a:p>
            <a:pPr marL="0" indent="0">
              <a:buNone/>
            </a:pPr>
            <a:r>
              <a:rPr lang="it-IT" sz="2400" dirty="0" smtClean="0"/>
              <a:t>RICOPIA SUL QUADERNO E COMPLETA</a:t>
            </a:r>
            <a:endParaRPr lang="it-IT" sz="2400" dirty="0"/>
          </a:p>
        </p:txBody>
      </p:sp>
      <p:pic>
        <p:nvPicPr>
          <p:cNvPr id="5122" name="Picture 2" descr="C:\Users\carolinacennamo\Desktop\CONSEG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06" y="2420888"/>
            <a:ext cx="837091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200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173</Words>
  <Application>Microsoft Office PowerPoint</Application>
  <PresentationFormat>Presentazione su schermo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UNIAMO…SENZA RIPETERE</vt:lpstr>
      <vt:lpstr>Presentazione standard di PowerPoint</vt:lpstr>
      <vt:lpstr>OSSERVAZIONI</vt:lpstr>
      <vt:lpstr>LAVORIAMO INSIEME UNIAMO LE FRASI E RISCRIVIAMO IL RACCONTO.</vt:lpstr>
      <vt:lpstr>Presentazione standard di PowerPoint</vt:lpstr>
      <vt:lpstr>Presentazione standard di PowerPoint</vt:lpstr>
      <vt:lpstr>Presentazione standard di PowerPoint</vt:lpstr>
      <vt:lpstr>ALLENIAMOCI CON LA PROPRIETA’ INVARIANTIVA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UNIAMO…SENZA RIPETERE</dc:title>
  <dc:creator>carolinacennamo</dc:creator>
  <cp:lastModifiedBy>carolinacennamo</cp:lastModifiedBy>
  <cp:revision>5</cp:revision>
  <dcterms:created xsi:type="dcterms:W3CDTF">2020-11-30T15:17:12Z</dcterms:created>
  <dcterms:modified xsi:type="dcterms:W3CDTF">2020-11-30T16:03:09Z</dcterms:modified>
</cp:coreProperties>
</file>