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022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417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004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6860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8762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4361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3688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84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348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64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124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112B9-2F85-4D57-956D-F32B0E5CFE95}" type="datetimeFigureOut">
              <a:rPr lang="it-IT" smtClean="0"/>
              <a:pPr/>
              <a:t>10/11/2020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19F6-29EB-47FB-9562-FB9E58AFE08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6772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3rViuaQD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03XgDWozJ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it-IT" dirty="0" smtClean="0"/>
              <a:t>UN MARE DI TESTI…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77752"/>
          </a:xfrm>
        </p:spPr>
        <p:txBody>
          <a:bodyPr/>
          <a:lstStyle/>
          <a:p>
            <a:r>
              <a:rPr lang="it-IT" dirty="0" smtClean="0"/>
              <a:t>3^A plesso Capoluogo</a:t>
            </a:r>
          </a:p>
          <a:p>
            <a:r>
              <a:rPr lang="it-IT" dirty="0" smtClean="0"/>
              <a:t>CENNAMO-DI PALMA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556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TESTO POETICO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carolinacennamo\Desktop\CAROL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9408"/>
            <a:ext cx="8677472" cy="50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676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 TESTI POETICI SONO SCRITTI IN VERSI;  PRESENTANO 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RIME</a:t>
            </a:r>
            <a:r>
              <a:rPr lang="it-IT" dirty="0" smtClean="0"/>
              <a:t> ,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 SIMILITUDINI </a:t>
            </a:r>
            <a:r>
              <a:rPr lang="it-IT" dirty="0" smtClean="0"/>
              <a:t>,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METAFORE.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2593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LA SIMILITUDINE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C000"/>
                </a:solidFill>
              </a:rPr>
              <a:t>SIMILITUDINE </a:t>
            </a:r>
            <a:r>
              <a:rPr lang="it-IT" dirty="0" smtClean="0"/>
              <a:t>E’UN PARAGONE CHE VIENE FATTO PER SPIEGARE MEGLIO CIO’ CHE SI VUOL DESCRIVERE , EVIDENZIANDO CARATTERISTICHE SIMILI FRA DUE  SOGGETTI O SITUAZIONI.</a:t>
            </a:r>
          </a:p>
          <a:p>
            <a:r>
              <a:rPr lang="it-IT" dirty="0" smtClean="0">
                <a:solidFill>
                  <a:srgbClr val="FFC000"/>
                </a:solidFill>
              </a:rPr>
              <a:t>ES:</a:t>
            </a:r>
            <a:r>
              <a:rPr lang="it-IT" dirty="0"/>
              <a:t> </a:t>
            </a:r>
            <a:r>
              <a:rPr lang="it-IT" dirty="0" smtClean="0"/>
              <a:t>CHIARA E’ SPLENDENTE COME UN RAGGIO DI  LUCE.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FFC000"/>
                </a:solidFill>
              </a:rPr>
              <a:t>RICORDA</a:t>
            </a:r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FFC000"/>
                </a:solidFill>
              </a:rPr>
              <a:t>SIMILITUDINE </a:t>
            </a:r>
            <a:r>
              <a:rPr lang="it-IT" dirty="0" smtClean="0"/>
              <a:t>E’ SEMPRE INTRODOTTA DA PAROLINE </a:t>
            </a:r>
            <a:r>
              <a:rPr lang="it-IT" dirty="0" smtClean="0">
                <a:solidFill>
                  <a:srgbClr val="FF0000"/>
                </a:solidFill>
              </a:rPr>
              <a:t>COME-SEMBRA-PARE-SIMILE A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7680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</a:t>
            </a:r>
            <a:r>
              <a:rPr lang="it-IT" dirty="0" smtClean="0">
                <a:solidFill>
                  <a:srgbClr val="00B050"/>
                </a:solidFill>
              </a:rPr>
              <a:t>LA METAFORA                           </a:t>
            </a:r>
          </a:p>
          <a:p>
            <a:pPr marL="0" indent="0">
              <a:buNone/>
            </a:pP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 smtClean="0">
                <a:solidFill>
                  <a:srgbClr val="00B050"/>
                </a:solidFill>
              </a:rPr>
              <a:t>METAFORA </a:t>
            </a:r>
            <a:r>
              <a:rPr lang="it-IT" dirty="0" smtClean="0"/>
              <a:t>CONSISTE NEL TRASFORMARE UNA PAROLA, UN’ESPRESSIONE IN UNA </a:t>
            </a:r>
            <a:r>
              <a:rPr lang="it-IT" dirty="0" smtClean="0">
                <a:solidFill>
                  <a:srgbClr val="FF0000"/>
                </a:solidFill>
              </a:rPr>
              <a:t>IMMAGINE FIGURATA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LA METAFORA E’ QUINDI UN PARAGONE SENZA IL TERMINE DI </a:t>
            </a:r>
            <a:r>
              <a:rPr lang="it-IT" smtClean="0"/>
              <a:t>CONGIUNZIONE.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ES: CHIARA E’ UN RAGGIO DI SOLE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ADESSO LAVORIAMO INSIEME . </a:t>
            </a:r>
            <a:r>
              <a:rPr lang="it-IT" dirty="0" smtClean="0">
                <a:sym typeface="Wingdings" panose="05000000000000000000" pitchFamily="2" charset="2"/>
              </a:rPr>
              <a:t>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6741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349d0d14-15f1-477c-a56d-47c475a2481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7570718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0" y="5661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ASCOLTA IL VIDEO E RIPETI I SALUTI </a:t>
            </a:r>
            <a:endParaRPr lang="it-IT" sz="2800" dirty="0"/>
          </a:p>
        </p:txBody>
      </p:sp>
      <p:sp>
        <p:nvSpPr>
          <p:cNvPr id="3" name="Rettangolo 2"/>
          <p:cNvSpPr/>
          <p:nvPr/>
        </p:nvSpPr>
        <p:spPr>
          <a:xfrm>
            <a:off x="-21772" y="6184468"/>
            <a:ext cx="6033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www.youtube.com/watch?v=o_3rViuaQD4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2108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CONCET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186" y="288369"/>
            <a:ext cx="4127806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arolinacennamo\Desktop\84ba1e24-2ee0-4e9a-b21f-2375ac5d7b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0668" y="260648"/>
            <a:ext cx="4281513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6566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07504" y="260648"/>
            <a:ext cx="89289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RICOPIA LE ATTIVITA’ DELLA SLIDE PRECEDENTE E COMPLETA</a:t>
            </a:r>
            <a:endParaRPr lang="it-IT" sz="2800" dirty="0"/>
          </a:p>
          <a:p>
            <a:endParaRPr lang="it-IT" dirty="0" smtClean="0"/>
          </a:p>
          <a:p>
            <a:r>
              <a:rPr lang="it-IT" sz="2400" dirty="0" smtClean="0"/>
              <a:t>ADESSO DIVERTITI A CANTARE CON LA CANZONCINA </a:t>
            </a:r>
          </a:p>
          <a:p>
            <a:endParaRPr lang="it-IT" sz="2400" dirty="0"/>
          </a:p>
          <a:p>
            <a:r>
              <a:rPr lang="it-IT" sz="2400" dirty="0" err="1" smtClean="0">
                <a:solidFill>
                  <a:srgbClr val="FF0000"/>
                </a:solidFill>
              </a:rPr>
              <a:t>Greeting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song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</a:p>
          <a:p>
            <a:endParaRPr lang="it-IT" dirty="0"/>
          </a:p>
          <a:p>
            <a:r>
              <a:rPr lang="it-IT" dirty="0" smtClean="0"/>
              <a:t> </a:t>
            </a:r>
          </a:p>
          <a:p>
            <a:r>
              <a:rPr lang="it-IT" sz="2400" dirty="0" smtClean="0">
                <a:hlinkClick r:id="rId2"/>
              </a:rPr>
              <a:t>https://youtu.be/03XgDWozJOw</a:t>
            </a:r>
            <a:r>
              <a:rPr lang="it-IT" sz="2400" dirty="0" smtClean="0"/>
              <a:t> 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702035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156</Words>
  <Application>Microsoft Office PowerPoint</Application>
  <PresentationFormat>Presentazione su schermo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UN MARE DI TESTI…</vt:lpstr>
      <vt:lpstr>IL TESTO POETICO</vt:lpstr>
      <vt:lpstr>Diapositiva 3</vt:lpstr>
      <vt:lpstr>LA SIMILITUDINE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MARE DI TESTI…</dc:title>
  <dc:creator>carolinacennamo</dc:creator>
  <cp:lastModifiedBy>PRESIDE</cp:lastModifiedBy>
  <cp:revision>10</cp:revision>
  <dcterms:created xsi:type="dcterms:W3CDTF">2020-11-09T17:46:28Z</dcterms:created>
  <dcterms:modified xsi:type="dcterms:W3CDTF">2020-11-10T12:41:10Z</dcterms:modified>
</cp:coreProperties>
</file>