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 varScale="1">
        <p:scale>
          <a:sx n="84" d="100"/>
          <a:sy n="84" d="100"/>
        </p:scale>
        <p:origin x="90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CF439B-12D4-4759-BC5E-F10ABB303D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3CD7215-FCA2-4AF0-96EF-F87759C78C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DA0A021-5E74-4369-A79B-30B00D3D32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7A23BDE-FC2C-4357-B5C1-80EC38765E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CF02C67-A97D-46C3-9F6D-AAEEAA2269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3752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3DF9A8-F503-47F6-8829-84D24103E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1757135-6115-4BE9-9160-EA627DEA55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E7E2A6C-1F36-4DD7-AC8B-62F877C074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93D532D-B533-4FD8-AA4C-E5DDF801D9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4D9256F-E21D-4951-BEC7-258A900A21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22753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757E3D35-C26E-4B2B-A013-F6E17CB5AB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5C70E9B-7090-4F76-A070-03BEFD5379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7BDAF2D-EDC3-42EE-8A78-FBEA81608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CBAB2BE-6C9C-4A94-B8D5-0003DDFA1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27128BC-ABB6-4135-825D-A026ED4EB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3637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39DCB9-875A-4C41-B247-0AF772215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538B0B6-B625-46A0-A8CB-2468AE11F3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2E31216-2BFC-4A6C-AC76-A60A4E8DA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7BE35AB-E834-4BDE-BF20-062AF08F48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9DEDE07-EA1F-431C-B79B-A493A624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366055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8126B7-AAA4-490B-8320-6FF0916735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F23AEB8-B794-45EC-82AC-2DAA513219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3D09D11-4038-480F-B7C3-572D569A4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D12DCF3-B01B-40BD-9304-90FD37B28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8898980-0DC9-40E2-84B0-223FD18C75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153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C3C780B-D809-4008-BA6C-5CAC74941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3D76BC6-8C2A-4046-A4B5-A2D59A67A6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1665A0F-643A-4596-A195-2199FCF0A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BE4B3E-1FE4-4688-ABD4-DE2671EDD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BF235E6-3281-4F39-AC8A-A429922C8C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6D45654-D703-4FF6-9CDC-03835993BD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30378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DC8A04-47AF-46CD-81EC-AF67046B2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BFE2B83-FDF5-41F1-AEE0-81BDB813F4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88E9F0F1-A96B-43D0-B1C1-69DF2DAEEA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CE8CEF49-12A6-4218-A733-33DE093DAC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38559C5-8711-478E-BBEA-85127ABCC3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1928BC4-262C-4400-BB3C-F645888AB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B5E27E18-1724-4CC3-9F40-DB6D8E2A8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18460F6F-5267-4CE4-AD7A-B66E04420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622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BECC99-EF50-4164-97B8-0905B9BF54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37C809A-6085-433C-8C2F-F0A5B8182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EEF734CA-82C8-452E-AC43-8FEDA8122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5802737-924D-41D8-8CE1-D9042537A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872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D3387495-DF61-4380-9389-BDEEA3BEF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4D57D9-8FEE-47B0-8F53-91F593544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ED43ABE-BA32-4018-9229-4671E907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586760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3F34A2-375D-441B-9A75-6641501679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C96231-1EE2-4374-B578-69BDCDD614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4BE5922-CD59-494F-B75E-C81431B393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715F9A0-E3A2-43CE-A8E5-0E03EEDB0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764E81E-CC5E-49A1-9F89-DA8AA00C2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DD98D55-D8E4-4F87-ACD7-1E500DCDE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52154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FD56C64-687E-4713-8C24-3D1753BB9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7EBB0882-297C-453D-B6E3-C3D9249F86A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B9242D7-36F5-46EC-9DED-384D0E772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87FD912-F17D-4F6E-813A-8BF69CCEC2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FECA972-A958-4449-8B66-5DA4662F0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668E6F0-4C1C-438F-BEA4-7C5738B9C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1042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E5FB0DAF-07A9-43CA-A806-447CA5D96D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E471256-38FE-48F1-93A6-B7CA01C082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1F7EDBA-BA3A-4180-ADAA-1F9FDAC42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272EE8-FE5A-4368-ABBD-63C6867287E9}" type="datetimeFigureOut">
              <a:rPr lang="it-IT" smtClean="0"/>
              <a:t>12/11/2020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A606F4A-8F78-4AC7-A76F-826D4965B3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8AD2415-BC03-45D0-9CCB-82E1CB097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07C24B-6E32-470E-9704-C10D7B83F81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1711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3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em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m4a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Y09YuvhY73E?feature=oembed" TargetMode="Externa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ahB-2BAXAkg?feature=oembed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705751-6561-4A65-B708-1C162295D2C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91" r="14968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669174F-6404-4D78-95FF-3092A256C4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981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it-IT" sz="3000"/>
              <a:t>« Temi d’autunno»</a:t>
            </a:r>
            <a:br>
              <a:rPr lang="it-IT" sz="3000"/>
            </a:br>
            <a:r>
              <a:rPr lang="it-IT" sz="3000"/>
              <a:t>attività interdisciplinare di biblioteca/arte/musica</a:t>
            </a:r>
            <a:br>
              <a:rPr lang="it-IT" sz="3000"/>
            </a:br>
            <a:r>
              <a:rPr lang="it-IT" sz="3000"/>
              <a:t>Classe IV F – Plesso Fra’ Siciliano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0A47F0F-5912-4D18-9661-15558CB652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980" y="4872922"/>
            <a:ext cx="4023359" cy="1208141"/>
          </a:xfrm>
        </p:spPr>
        <p:txBody>
          <a:bodyPr>
            <a:normAutofit/>
          </a:bodyPr>
          <a:lstStyle/>
          <a:p>
            <a:pPr algn="l"/>
            <a:r>
              <a:rPr lang="it-IT" sz="2000"/>
              <a:t>Doc. Pascale Maria Rosaria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827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64EE47-6892-449E-AC69-06865CB55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3419" y="365125"/>
            <a:ext cx="3680381" cy="2029283"/>
          </a:xfrm>
        </p:spPr>
        <p:txBody>
          <a:bodyPr>
            <a:normAutofit/>
          </a:bodyPr>
          <a:lstStyle/>
          <a:p>
            <a:r>
              <a:rPr lang="it-IT" sz="3200" dirty="0">
                <a:solidFill>
                  <a:schemeClr val="bg1"/>
                </a:solidFill>
              </a:rPr>
              <a:t>Osserva la statua qua di lato ed ascolta, poi fai quanto ti viene richiesto.</a:t>
            </a:r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BE5C8941-3CE8-4CFD-A123-C1E841C302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5400000">
            <a:off x="1015998" y="24039"/>
            <a:ext cx="6291402" cy="6809922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4999BD16-E545-4080-9247-85DE31DD8C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712750" y="35955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2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4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>
            <a:extLst>
              <a:ext uri="{FF2B5EF4-FFF2-40B4-BE49-F238E27FC236}">
                <a16:creationId xmlns:a16="http://schemas.microsoft.com/office/drawing/2014/main" id="{08ED70D0-C202-4E79-9CA4-13EA4A7714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3378" y="136688"/>
            <a:ext cx="6710080" cy="6584623"/>
          </a:xfrm>
          <a:prstGeom prst="rect">
            <a:avLst/>
          </a:prstGeom>
        </p:spPr>
      </p:pic>
      <p:pic>
        <p:nvPicPr>
          <p:cNvPr id="3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B083B328-1A9D-4E82-B8A4-E9D5D3633CA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439373" y="1531070"/>
            <a:ext cx="609600" cy="609600"/>
          </a:xfrm>
          <a:prstGeom prst="rect">
            <a:avLst/>
          </a:prstGeom>
        </p:spPr>
      </p:pic>
      <p:pic>
        <p:nvPicPr>
          <p:cNvPr id="4" name="Audio registrato">
            <a:hlinkClick r:id="" action="ppaction://media"/>
            <a:extLst>
              <a:ext uri="{FF2B5EF4-FFF2-40B4-BE49-F238E27FC236}">
                <a16:creationId xmlns:a16="http://schemas.microsoft.com/office/drawing/2014/main" id="{013150A5-4B39-45E8-87CE-32F63EBF23C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580776" y="5635426"/>
            <a:ext cx="609600" cy="609600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39E23C71-F489-4B76-A3F4-1AF2038F0B6D}"/>
              </a:ext>
            </a:extLst>
          </p:cNvPr>
          <p:cNvSpPr txBox="1"/>
          <p:nvPr/>
        </p:nvSpPr>
        <p:spPr>
          <a:xfrm>
            <a:off x="7626286" y="980388"/>
            <a:ext cx="36858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Ascolta la storia poi se vuoi rileggila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30B40989-AF2C-41C4-BC62-A051994B2AE1}"/>
              </a:ext>
            </a:extLst>
          </p:cNvPr>
          <p:cNvSpPr txBox="1"/>
          <p:nvPr/>
        </p:nvSpPr>
        <p:spPr>
          <a:xfrm>
            <a:off x="8427563" y="4854804"/>
            <a:ext cx="32711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Ora lavoriamo sulla storia: ascolta le indicazioni</a:t>
            </a:r>
          </a:p>
        </p:txBody>
      </p:sp>
    </p:spTree>
    <p:extLst>
      <p:ext uri="{BB962C8B-B14F-4D97-AF65-F5344CB8AC3E}">
        <p14:creationId xmlns:p14="http://schemas.microsoft.com/office/powerpoint/2010/main" val="150306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1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73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95000"/>
                <a:lumOff val="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lementi multimediali online 1" title="g.f.handel: apollo e dafne [parti 01-04]">
            <a:hlinkClick r:id="" action="ppaction://media"/>
            <a:extLst>
              <a:ext uri="{FF2B5EF4-FFF2-40B4-BE49-F238E27FC236}">
                <a16:creationId xmlns:a16="http://schemas.microsoft.com/office/drawing/2014/main" id="{14147B93-9F3F-4044-9D9F-9EF88400D39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06631" y="1140905"/>
            <a:ext cx="6908472" cy="4368800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A25666-8D8E-4A8E-A69D-4BB9303A0D80}"/>
              </a:ext>
            </a:extLst>
          </p:cNvPr>
          <p:cNvSpPr txBox="1"/>
          <p:nvPr/>
        </p:nvSpPr>
        <p:spPr>
          <a:xfrm>
            <a:off x="8371002" y="1951348"/>
            <a:ext cx="37564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Per completare il percorso</a:t>
            </a:r>
          </a:p>
          <a:p>
            <a:r>
              <a:rPr lang="it-IT" dirty="0"/>
              <a:t>Un poco di musica…classica.</a:t>
            </a:r>
          </a:p>
          <a:p>
            <a:r>
              <a:rPr lang="it-IT" dirty="0"/>
              <a:t>Imparate ad ascoltarla l’opera</a:t>
            </a:r>
          </a:p>
          <a:p>
            <a:r>
              <a:rPr lang="it-IT" dirty="0"/>
              <a:t>È ovviamente « Apollo e Dafne»</a:t>
            </a:r>
          </a:p>
          <a:p>
            <a:r>
              <a:rPr lang="it-IT" dirty="0"/>
              <a:t>L’autore è G.F. Hendel è un compositore tedesco naturalizzato inglese, nato in Germania nel 1685 e morto a Londra il 1759.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84F94E5-5C0C-4F42-947E-D0FE8CE5AE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2597" y="4271455"/>
            <a:ext cx="2095500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354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7712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AFE92E8F-7554-4C81-91F1-A01243E851EE}"/>
              </a:ext>
            </a:extLst>
          </p:cNvPr>
          <p:cNvSpPr txBox="1"/>
          <p:nvPr/>
        </p:nvSpPr>
        <p:spPr>
          <a:xfrm>
            <a:off x="8222550" y="1122363"/>
            <a:ext cx="330813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Ascoltate questo brano di Handel  “Musica sull’acqua» e guardate le immagini, sono bellissime</a:t>
            </a:r>
          </a:p>
        </p:txBody>
      </p:sp>
      <p:pic>
        <p:nvPicPr>
          <p:cNvPr id="3" name="Elementi multimediali online 2" title="Georg  Friedrich  Hￃﾤndel - Musica  sull'acqua">
            <a:hlinkClick r:id="" action="ppaction://media"/>
            <a:extLst>
              <a:ext uri="{FF2B5EF4-FFF2-40B4-BE49-F238E27FC236}">
                <a16:creationId xmlns:a16="http://schemas.microsoft.com/office/drawing/2014/main" id="{D7FC46D4-5E9B-405C-B687-E191D874862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9215" y="331470"/>
            <a:ext cx="7012423" cy="614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93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122</Words>
  <Application>Microsoft Office PowerPoint</Application>
  <PresentationFormat>Widescreen</PresentationFormat>
  <Paragraphs>11</Paragraphs>
  <Slides>5</Slides>
  <Notes>0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« Temi d’autunno» attività interdisciplinare di biblioteca/arte/musica Classe IV F – Plesso Fra’ Siciliano</vt:lpstr>
      <vt:lpstr>Osserva la statua qua di lato ed ascolta, poi fai quanto ti viene richiesto.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Temi d’autunno» attività interdisciplinare di biblioteca/arte/musica Classe IV F – Plesso Fra’ Siciliano</dc:title>
  <dc:creator>Vincenzo Romano</dc:creator>
  <cp:lastModifiedBy>Vincenzo Romano</cp:lastModifiedBy>
  <cp:revision>2</cp:revision>
  <dcterms:created xsi:type="dcterms:W3CDTF">2020-11-12T18:48:46Z</dcterms:created>
  <dcterms:modified xsi:type="dcterms:W3CDTF">2020-11-12T18:53:23Z</dcterms:modified>
</cp:coreProperties>
</file>