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7" r:id="rId3"/>
    <p:sldId id="259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0" autoAdjust="0"/>
    <p:restoredTop sz="94660"/>
  </p:normalViewPr>
  <p:slideViewPr>
    <p:cSldViewPr snapToGrid="0">
      <p:cViewPr>
        <p:scale>
          <a:sx n="78" d="100"/>
          <a:sy n="78" d="100"/>
        </p:scale>
        <p:origin x="835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0EFA-CD6F-4CA5-9649-F5D96034611D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47A8-1268-4E3F-8D25-44EC49D188A6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65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0EFA-CD6F-4CA5-9649-F5D96034611D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47A8-1268-4E3F-8D25-44EC49D188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47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0EFA-CD6F-4CA5-9649-F5D96034611D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47A8-1268-4E3F-8D25-44EC49D188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130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0EFA-CD6F-4CA5-9649-F5D96034611D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47A8-1268-4E3F-8D25-44EC49D188A6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3229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0EFA-CD6F-4CA5-9649-F5D96034611D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47A8-1268-4E3F-8D25-44EC49D188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301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0EFA-CD6F-4CA5-9649-F5D96034611D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47A8-1268-4E3F-8D25-44EC49D188A6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3869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0EFA-CD6F-4CA5-9649-F5D96034611D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47A8-1268-4E3F-8D25-44EC49D188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876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0EFA-CD6F-4CA5-9649-F5D96034611D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47A8-1268-4E3F-8D25-44EC49D188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784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0EFA-CD6F-4CA5-9649-F5D96034611D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47A8-1268-4E3F-8D25-44EC49D188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16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0EFA-CD6F-4CA5-9649-F5D96034611D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47A8-1268-4E3F-8D25-44EC49D188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45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0EFA-CD6F-4CA5-9649-F5D96034611D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47A8-1268-4E3F-8D25-44EC49D188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814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0EFA-CD6F-4CA5-9649-F5D96034611D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47A8-1268-4E3F-8D25-44EC49D188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49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0EFA-CD6F-4CA5-9649-F5D96034611D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47A8-1268-4E3F-8D25-44EC49D188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34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0EFA-CD6F-4CA5-9649-F5D96034611D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47A8-1268-4E3F-8D25-44EC49D188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779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0EFA-CD6F-4CA5-9649-F5D96034611D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47A8-1268-4E3F-8D25-44EC49D188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68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0EFA-CD6F-4CA5-9649-F5D96034611D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47A8-1268-4E3F-8D25-44EC49D188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490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0EFA-CD6F-4CA5-9649-F5D96034611D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47A8-1268-4E3F-8D25-44EC49D188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482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1F50EFA-CD6F-4CA5-9649-F5D96034611D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CE347A8-1268-4E3F-8D25-44EC49D188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537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hyperlink" Target="http://trenonline2.blogspot.com/2013/10/la-materia-con-rino-amico-scienziato.html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.docx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C56CA0B-97D2-4CAE-9A9B-F8D9835DE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06" y="1209819"/>
            <a:ext cx="6096000" cy="4572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F30C011-4B90-4491-B8C6-F16400896C34}"/>
              </a:ext>
            </a:extLst>
          </p:cNvPr>
          <p:cNvSpPr txBox="1"/>
          <p:nvPr/>
        </p:nvSpPr>
        <p:spPr>
          <a:xfrm>
            <a:off x="565177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56A07C7-CD7F-4C32-857F-A226F8B5FABD}"/>
              </a:ext>
            </a:extLst>
          </p:cNvPr>
          <p:cNvSpPr txBox="1"/>
          <p:nvPr/>
        </p:nvSpPr>
        <p:spPr>
          <a:xfrm>
            <a:off x="2845340" y="261930"/>
            <a:ext cx="6527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Technology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F9F341F-6CBC-422F-95FA-528483C369A0}"/>
              </a:ext>
            </a:extLst>
          </p:cNvPr>
          <p:cNvSpPr txBox="1"/>
          <p:nvPr/>
        </p:nvSpPr>
        <p:spPr>
          <a:xfrm>
            <a:off x="505838" y="5898712"/>
            <a:ext cx="9679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Teacher</a:t>
            </a:r>
            <a:r>
              <a:rPr lang="it-IT" sz="3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36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T.Calabria</a:t>
            </a:r>
            <a:r>
              <a:rPr lang="it-IT" sz="3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 classe 3° sez. C/D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4BD30EA-7E6F-41B5-9B49-9B077EB834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95228" y="433746"/>
            <a:ext cx="487363" cy="487363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99888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FA9442-B9C2-4DB0-8388-11F806AAF17E}"/>
              </a:ext>
            </a:extLst>
          </p:cNvPr>
          <p:cNvSpPr txBox="1"/>
          <p:nvPr/>
        </p:nvSpPr>
        <p:spPr>
          <a:xfrm>
            <a:off x="541538" y="801151"/>
            <a:ext cx="637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err="1">
                <a:latin typeface="Comic Sans MS" panose="030F0702030302020204" pitchFamily="66" charset="0"/>
              </a:rPr>
              <a:t>What</a:t>
            </a:r>
            <a:r>
              <a:rPr lang="it-IT" sz="4400" dirty="0">
                <a:latin typeface="Comic Sans MS" panose="030F0702030302020204" pitchFamily="66" charset="0"/>
              </a:rPr>
              <a:t> </a:t>
            </a:r>
            <a:r>
              <a:rPr lang="it-IT" sz="4400" dirty="0" err="1">
                <a:latin typeface="Comic Sans MS" panose="030F0702030302020204" pitchFamily="66" charset="0"/>
              </a:rPr>
              <a:t>is</a:t>
            </a:r>
            <a:r>
              <a:rPr lang="it-IT" sz="4400" dirty="0">
                <a:latin typeface="Comic Sans MS" panose="030F0702030302020204" pitchFamily="66" charset="0"/>
              </a:rPr>
              <a:t> </a:t>
            </a:r>
            <a:r>
              <a:rPr lang="it-IT" sz="4400" dirty="0" err="1">
                <a:latin typeface="Comic Sans MS" panose="030F0702030302020204" pitchFamily="66" charset="0"/>
              </a:rPr>
              <a:t>matter</a:t>
            </a:r>
            <a:r>
              <a:rPr lang="it-IT" sz="44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154874F-C97F-4BE9-AB59-6FFC400F961B}"/>
              </a:ext>
            </a:extLst>
          </p:cNvPr>
          <p:cNvSpPr txBox="1"/>
          <p:nvPr/>
        </p:nvSpPr>
        <p:spPr>
          <a:xfrm>
            <a:off x="2624446" y="5370526"/>
            <a:ext cx="7780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latin typeface="Comic Sans MS" panose="030F0702030302020204" pitchFamily="66" charset="0"/>
              </a:rPr>
              <a:t>Everything</a:t>
            </a:r>
            <a:r>
              <a:rPr lang="it-IT" sz="3200" b="1" dirty="0">
                <a:latin typeface="Comic Sans MS" panose="030F0702030302020204" pitchFamily="66" charset="0"/>
              </a:rPr>
              <a:t> </a:t>
            </a:r>
            <a:r>
              <a:rPr lang="it-IT" sz="3200" b="1" dirty="0" err="1">
                <a:latin typeface="Comic Sans MS" panose="030F0702030302020204" pitchFamily="66" charset="0"/>
              </a:rPr>
              <a:t>is</a:t>
            </a:r>
            <a:r>
              <a:rPr lang="it-IT" sz="3200" b="1" dirty="0">
                <a:latin typeface="Comic Sans MS" panose="030F0702030302020204" pitchFamily="66" charset="0"/>
              </a:rPr>
              <a:t> made of </a:t>
            </a:r>
            <a:r>
              <a:rPr lang="it-IT" sz="3200" b="1" dirty="0" err="1">
                <a:latin typeface="Comic Sans MS" panose="030F0702030302020204" pitchFamily="66" charset="0"/>
              </a:rPr>
              <a:t>matter</a:t>
            </a:r>
            <a:endParaRPr lang="it-IT" sz="3200" b="1" dirty="0">
              <a:latin typeface="Comic Sans MS" panose="030F0702030302020204" pitchFamily="66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C6F0D82-2374-46D9-9F3B-7D052787B5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77623" y="1653712"/>
            <a:ext cx="5117945" cy="355057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6F734FB-94A2-45DC-B07F-697289869DFC}"/>
              </a:ext>
            </a:extLst>
          </p:cNvPr>
          <p:cNvSpPr txBox="1"/>
          <p:nvPr/>
        </p:nvSpPr>
        <p:spPr>
          <a:xfrm>
            <a:off x="6374167" y="964253"/>
            <a:ext cx="3879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Comic Sans MS" panose="030F0702030302020204" pitchFamily="66" charset="0"/>
              </a:rPr>
              <a:t>Cos’è la materia?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98666E1-1B31-4266-BEA2-39E31C770E01}"/>
              </a:ext>
            </a:extLst>
          </p:cNvPr>
          <p:cNvSpPr txBox="1"/>
          <p:nvPr/>
        </p:nvSpPr>
        <p:spPr>
          <a:xfrm>
            <a:off x="3116062" y="6081204"/>
            <a:ext cx="5459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Comic Sans MS" panose="030F0702030302020204" pitchFamily="66" charset="0"/>
              </a:rPr>
              <a:t>Ogni cosa è fatta di materia</a:t>
            </a:r>
          </a:p>
        </p:txBody>
      </p:sp>
      <p:pic>
        <p:nvPicPr>
          <p:cNvPr id="1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ADE4C3E-4777-4105-95DC-B8AD1D1F73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6477" y="1000110"/>
            <a:ext cx="487363" cy="487363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99520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3557A76-B771-46C2-9E49-DDB21FBC8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031" y="702425"/>
            <a:ext cx="6934200" cy="520065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3638765-0687-4662-A307-35DB623FE799}"/>
              </a:ext>
            </a:extLst>
          </p:cNvPr>
          <p:cNvSpPr txBox="1"/>
          <p:nvPr/>
        </p:nvSpPr>
        <p:spPr>
          <a:xfrm>
            <a:off x="2556769" y="2299318"/>
            <a:ext cx="1189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Solid</a:t>
            </a:r>
            <a:r>
              <a:rPr lang="it-IT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EF80353-9C4E-46C4-8E52-9E21CDFC676C}"/>
              </a:ext>
            </a:extLst>
          </p:cNvPr>
          <p:cNvSpPr txBox="1"/>
          <p:nvPr/>
        </p:nvSpPr>
        <p:spPr>
          <a:xfrm>
            <a:off x="4669654" y="3710867"/>
            <a:ext cx="1722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Liquid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7CCB3CE-FD39-4B92-8677-746DD27BC997}"/>
              </a:ext>
            </a:extLst>
          </p:cNvPr>
          <p:cNvSpPr txBox="1"/>
          <p:nvPr/>
        </p:nvSpPr>
        <p:spPr>
          <a:xfrm>
            <a:off x="5797118" y="5180119"/>
            <a:ext cx="1305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Gas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7C53BA5-3F07-4780-A7DA-88BA70065B90}"/>
              </a:ext>
            </a:extLst>
          </p:cNvPr>
          <p:cNvSpPr txBox="1"/>
          <p:nvPr/>
        </p:nvSpPr>
        <p:spPr>
          <a:xfrm>
            <a:off x="3887310" y="110735"/>
            <a:ext cx="589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Comic Sans MS" panose="030F0702030302020204" pitchFamily="66" charset="0"/>
              </a:rPr>
              <a:t>Come li classifichi?</a:t>
            </a:r>
          </a:p>
        </p:txBody>
      </p:sp>
      <p:pic>
        <p:nvPicPr>
          <p:cNvPr id="8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DD2A119-3868-4776-8F50-A8D286D8EA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1736" y="143905"/>
            <a:ext cx="487363" cy="487363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00186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A09FE5A-4A81-4B64-A55D-4CB330581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07" y="0"/>
            <a:ext cx="9181785" cy="6858000"/>
          </a:xfrm>
          <a:prstGeom prst="rect">
            <a:avLst/>
          </a:prstGeo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ED4E9FC-804B-449B-A1AA-8EDAAFA0D8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04643" y="192751"/>
            <a:ext cx="487363" cy="487363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230096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8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E2955C3E-CCCC-4854-86CF-FF18E37A27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705895"/>
              </p:ext>
            </p:extLst>
          </p:nvPr>
        </p:nvGraphicFramePr>
        <p:xfrm>
          <a:off x="3487013" y="-79972"/>
          <a:ext cx="5381779" cy="8010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6105053" imgH="9086108" progId="Word.Document.12">
                  <p:embed/>
                </p:oleObj>
              </mc:Choice>
              <mc:Fallback>
                <p:oleObj name="Document" r:id="rId4" imgW="6105053" imgH="9086108" progId="Word.Document.12">
                  <p:embed/>
                  <p:pic>
                    <p:nvPicPr>
                      <p:cNvPr id="2" name="Oggetto 1">
                        <a:extLst>
                          <a:ext uri="{FF2B5EF4-FFF2-40B4-BE49-F238E27FC236}">
                            <a16:creationId xmlns:a16="http://schemas.microsoft.com/office/drawing/2014/main" id="{E2955C3E-CCCC-4854-86CF-FF18E37A27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87013" y="-79972"/>
                        <a:ext cx="5381779" cy="8010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E870865-4CE5-433A-AB72-EF171E1E39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2318" y="2660743"/>
            <a:ext cx="487363" cy="487363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285037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BB70907-8ABA-49CE-BC24-49B502D86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71077"/>
            <a:ext cx="6400800" cy="619625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2514CFB-FFC8-4764-85FD-B34D0531ED50}"/>
              </a:ext>
            </a:extLst>
          </p:cNvPr>
          <p:cNvSpPr txBox="1"/>
          <p:nvPr/>
        </p:nvSpPr>
        <p:spPr>
          <a:xfrm>
            <a:off x="266329" y="452761"/>
            <a:ext cx="24324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Leggi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&amp;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Comprendi</a:t>
            </a:r>
          </a:p>
        </p:txBody>
      </p:sp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69BBD55-F599-48C7-9E98-EC59A44599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8888" y="1932773"/>
            <a:ext cx="487363" cy="487363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4BA4D9C-92B8-44D9-88B6-794FDCF2072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8887" y="2781839"/>
            <a:ext cx="487363" cy="487363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20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05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259</TotalTime>
  <Words>42</Words>
  <Application>Microsoft Office PowerPoint</Application>
  <PresentationFormat>Widescreen</PresentationFormat>
  <Paragraphs>13</Paragraphs>
  <Slides>6</Slides>
  <Notes>0</Notes>
  <HiddenSlides>0</HiddenSlides>
  <MMClips>7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Century Gothic</vt:lpstr>
      <vt:lpstr>Comic Sans MS</vt:lpstr>
      <vt:lpstr>Wingdings 3</vt:lpstr>
      <vt:lpstr>Sezione</vt:lpstr>
      <vt:lpstr>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TERESA CALABRIA</dc:creator>
  <cp:lastModifiedBy>TERESA CALABRIA</cp:lastModifiedBy>
  <cp:revision>11</cp:revision>
  <dcterms:created xsi:type="dcterms:W3CDTF">2020-11-22T17:37:43Z</dcterms:created>
  <dcterms:modified xsi:type="dcterms:W3CDTF">2020-11-23T10:34:27Z</dcterms:modified>
</cp:coreProperties>
</file>