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78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79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74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376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45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3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95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35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70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23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59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52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5B2BC65-6F0A-4BA3-8D27-86CAC14EEA54}" type="datetimeFigureOut">
              <a:rPr lang="it-IT" smtClean="0"/>
              <a:t>05/11/2020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19DADC3-2171-4523-A429-C3B29AA142A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276456" cy="1224136"/>
          </a:xfrm>
        </p:spPr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TUTTO CAMBIA …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rot="19140000">
            <a:off x="1024775" y="1969427"/>
            <a:ext cx="6511131" cy="900861"/>
          </a:xfrm>
        </p:spPr>
        <p:txBody>
          <a:bodyPr>
            <a:normAutofit fontScale="92500"/>
          </a:bodyPr>
          <a:lstStyle/>
          <a:p>
            <a:r>
              <a:rPr lang="it-IT" sz="2400" dirty="0"/>
              <a:t>ATTIVITA’ INTERDISCIPLINARE</a:t>
            </a:r>
          </a:p>
          <a:p>
            <a:r>
              <a:rPr lang="it-IT" sz="2400" dirty="0"/>
              <a:t>3^A CAPOLUOGO CENNAMO-DI PALMA</a:t>
            </a: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00139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030A0"/>
                </a:solidFill>
              </a:rPr>
              <a:t>IL PAESAGGIO SI MODIFICA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IL PAESAGGIO CAMBIA CONTINUAMENTE PER CAUSE NATURALI O ANTROPICHE.</a:t>
            </a:r>
          </a:p>
        </p:txBody>
      </p:sp>
      <p:pic>
        <p:nvPicPr>
          <p:cNvPr id="1026" name="Picture 2" descr="C:\Users\carolinacennamo\Desktop\292aa2c3-2bf4-45cd-99f7-6e25833a32a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19"/>
            <a:ext cx="7272808" cy="388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47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/>
        </p:nvSpPr>
        <p:spPr>
          <a:xfrm>
            <a:off x="293471" y="260648"/>
            <a:ext cx="8310977" cy="26642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374510" y="404664"/>
            <a:ext cx="8085922" cy="23762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246043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FF00"/>
                </a:solidFill>
              </a:rPr>
              <a:t>ADESSO LAVORA TU!!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DISEGNA E RICOPIA LA MAPPA CONCETTUALE 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SUL QUADERNO.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LEGGI E STUDIA  PAG.86-87(L.V.)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                               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carolinacennamo\Desktop\maest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2" y="3003001"/>
            <a:ext cx="2330317" cy="385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nettore 1 9"/>
          <p:cNvCxnSpPr/>
          <p:nvPr/>
        </p:nvCxnSpPr>
        <p:spPr>
          <a:xfrm>
            <a:off x="251520" y="2924944"/>
            <a:ext cx="8352928" cy="0"/>
          </a:xfrm>
          <a:prstGeom prst="line">
            <a:avLst/>
          </a:prstGeom>
          <a:effectLst>
            <a:outerShdw blurRad="50800" dist="25400" dir="3240000" algn="t" rotWithShape="0">
              <a:prstClr val="black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69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9" y="260648"/>
            <a:ext cx="9109511" cy="587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Attività</a:t>
            </a:r>
          </a:p>
          <a:p>
            <a:pPr marL="0" indent="0">
              <a:buNone/>
            </a:pPr>
            <a:r>
              <a:rPr lang="it-IT" dirty="0"/>
              <a:t>Esegui in colonna le seguenti addizioni, poi applica </a:t>
            </a:r>
            <a:r>
              <a:rPr lang="it-IT" dirty="0">
                <a:solidFill>
                  <a:srgbClr val="FF0000"/>
                </a:solidFill>
              </a:rPr>
              <a:t>la proprietà commutativa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134+48 =                     345+419 =</a:t>
            </a:r>
          </a:p>
          <a:p>
            <a:pPr marL="0" indent="0">
              <a:buNone/>
            </a:pPr>
            <a:r>
              <a:rPr lang="it-IT" dirty="0"/>
              <a:t>186+250 =                    156+336=</a:t>
            </a:r>
          </a:p>
          <a:p>
            <a:pPr marL="0" indent="0">
              <a:buNone/>
            </a:pPr>
            <a:r>
              <a:rPr lang="it-IT" dirty="0"/>
              <a:t>184+72 =                       567+123=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Applica </a:t>
            </a:r>
            <a:r>
              <a:rPr lang="it-IT" dirty="0">
                <a:solidFill>
                  <a:srgbClr val="FF0000"/>
                </a:solidFill>
              </a:rPr>
              <a:t>la proprietà associativa </a:t>
            </a:r>
          </a:p>
          <a:p>
            <a:pPr marL="0" indent="0">
              <a:buNone/>
            </a:pPr>
            <a:r>
              <a:rPr lang="it-IT" dirty="0"/>
              <a:t>12+8+9=</a:t>
            </a:r>
          </a:p>
          <a:p>
            <a:pPr marL="0" indent="0">
              <a:buNone/>
            </a:pPr>
            <a:r>
              <a:rPr lang="it-IT" dirty="0"/>
              <a:t>4+26+7=</a:t>
            </a:r>
          </a:p>
          <a:p>
            <a:pPr marL="0" indent="0">
              <a:buNone/>
            </a:pPr>
            <a:r>
              <a:rPr lang="it-IT" dirty="0"/>
              <a:t>13+8+27=</a:t>
            </a:r>
          </a:p>
          <a:p>
            <a:pPr marL="0" indent="0">
              <a:buNone/>
            </a:pPr>
            <a:r>
              <a:rPr lang="it-IT" dirty="0"/>
              <a:t>11+15+25=</a:t>
            </a:r>
          </a:p>
          <a:p>
            <a:pPr marL="0" indent="0">
              <a:buNone/>
            </a:pPr>
            <a:r>
              <a:rPr lang="it-IT" dirty="0"/>
              <a:t>21+23+9+6=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362329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</TotalTime>
  <Words>91</Words>
  <Application>Microsoft Office PowerPoint</Application>
  <PresentationFormat>Presentazione su schermo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Wingdings</vt:lpstr>
      <vt:lpstr>Tema di Office</vt:lpstr>
      <vt:lpstr>Angoli</vt:lpstr>
      <vt:lpstr>TUTTO CAMBIA …</vt:lpstr>
      <vt:lpstr>IL PAESAGGIO SI MODIFICA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carolinacennamo</dc:creator>
  <cp:lastModifiedBy>Raffaella Castiello</cp:lastModifiedBy>
  <cp:revision>10</cp:revision>
  <dcterms:created xsi:type="dcterms:W3CDTF">2020-11-05T17:09:42Z</dcterms:created>
  <dcterms:modified xsi:type="dcterms:W3CDTF">2020-11-05T19:05:49Z</dcterms:modified>
</cp:coreProperties>
</file>