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60" r:id="rId3"/>
    <p:sldId id="262" r:id="rId4"/>
    <p:sldId id="261" r:id="rId5"/>
    <p:sldId id="258" r:id="rId6"/>
    <p:sldId id="263" r:id="rId7"/>
    <p:sldId id="264" r:id="rId8"/>
    <p:sldId id="26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A3D4"/>
    <a:srgbClr val="E8830C"/>
    <a:srgbClr val="F0F0F0"/>
    <a:srgbClr val="FDBD3D"/>
    <a:srgbClr val="A9D18E"/>
    <a:srgbClr val="137438"/>
    <a:srgbClr val="FF4B4B"/>
    <a:srgbClr val="FFDCC8"/>
    <a:srgbClr val="F0CA71"/>
    <a:srgbClr val="4B98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DC1DFF-6237-456B-9BAD-DBD72C609FFB}" type="datetimeFigureOut">
              <a:rPr lang="it-IT" smtClean="0"/>
              <a:t>05/11/2020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11D3E-830C-4087-8690-EB1D87C04A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7701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11D3E-830C-4087-8690-EB1D87C04AC5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1405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5.m4a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2.png"/><Relationship Id="rId4" Type="http://schemas.openxmlformats.org/officeDocument/2006/relationships/audio" Target="../media/media5.m4a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1524000" y="3014345"/>
            <a:ext cx="9273540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BottomLef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it-IT" altLang="en-US" sz="4800">
                <a:ln>
                  <a:solidFill>
                    <a:schemeClr val="tx1"/>
                  </a:solidFill>
                </a:ln>
                <a:gradFill>
                  <a:gsLst>
                    <a:gs pos="0">
                      <a:srgbClr val="0B6634"/>
                    </a:gs>
                    <a:gs pos="36000">
                      <a:srgbClr val="5ABA97"/>
                    </a:gs>
                    <a:gs pos="61000">
                      <a:srgbClr val="69BE83">
                        <a:alpha val="100000"/>
                      </a:srgbClr>
                    </a:gs>
                    <a:gs pos="86000">
                      <a:srgbClr val="529431"/>
                    </a:gs>
                  </a:gsLst>
                  <a:lin ang="10800000" scaled="0"/>
                  <a:tileRect l="-100000" t="-100000"/>
                </a:gradFill>
                <a:effectLst>
                  <a:reflection blurRad="6350" stA="60000" endA="900" endPos="58000" dir="5400000" sy="-100000" algn="bl" rotWithShape="0"/>
                </a:effectLst>
                <a:latin typeface="Broadway" panose="04040905080B02020502" charset="0"/>
                <a:cs typeface="Broadway" panose="04040905080B02020502" charset="0"/>
              </a:rPr>
              <a:t>TRACCE DI VITA RELIGIOSA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" y="-635"/>
            <a:ext cx="12192635" cy="685863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360805" y="937260"/>
            <a:ext cx="946975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alt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 dalla </a:t>
            </a:r>
            <a:r>
              <a:rPr lang="it-IT" alt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Preistoria,</a:t>
            </a:r>
            <a:r>
              <a:rPr lang="it-IT" alt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gli uomini hanno lasciato una serie di indizi che dimostrano come loro, già a quel tempo,vevano sviluppato dei sentimenti religiosi.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4561840" y="3049905"/>
            <a:ext cx="3070860" cy="460375"/>
          </a:xfrm>
          <a:prstGeom prst="rect">
            <a:avLst/>
          </a:prstGeom>
          <a:solidFill>
            <a:srgbClr val="FDBD3D"/>
          </a:solidFill>
        </p:spPr>
        <p:txBody>
          <a:bodyPr wrap="square" rtlCol="0">
            <a:spAutoFit/>
          </a:bodyPr>
          <a:lstStyle/>
          <a:p>
            <a:r>
              <a:rPr lang="it-IT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 DELL'ALDILA'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5171440" y="3911600"/>
            <a:ext cx="1848485" cy="460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RITI SACRI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3762375" y="4648200"/>
            <a:ext cx="4667250" cy="460375"/>
          </a:xfrm>
          <a:prstGeom prst="rect">
            <a:avLst/>
          </a:prstGeom>
          <a:solidFill>
            <a:srgbClr val="73A3D4"/>
          </a:solidFill>
        </p:spPr>
        <p:txBody>
          <a:bodyPr wrap="square" rtlCol="0">
            <a:spAutoFit/>
          </a:bodyPr>
          <a:lstStyle/>
          <a:p>
            <a:r>
              <a:rPr lang="it-IT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 FORME DI PREGHIERA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4883150" y="5385435"/>
            <a:ext cx="2430145" cy="460375"/>
          </a:xfrm>
          <a:prstGeom prst="rect">
            <a:avLst/>
          </a:prstGeom>
          <a:solidFill>
            <a:srgbClr val="FF4B4B"/>
          </a:solidFill>
        </p:spPr>
        <p:txBody>
          <a:bodyPr wrap="square" rtlCol="0">
            <a:spAutoFit/>
          </a:bodyPr>
          <a:lstStyle/>
          <a:p>
            <a:r>
              <a:rPr lang="it-IT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LUOGHI SACRI</a:t>
            </a:r>
          </a:p>
        </p:txBody>
      </p:sp>
      <p:pic>
        <p:nvPicPr>
          <p:cNvPr id="7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0805" y="283400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0730" cy="6857365"/>
          </a:xfrm>
          <a:prstGeom prst="rect">
            <a:avLst/>
          </a:prstGeom>
        </p:spPr>
      </p:pic>
      <p:sp>
        <p:nvSpPr>
          <p:cNvPr id="9" name="Rectangles 8"/>
          <p:cNvSpPr/>
          <p:nvPr/>
        </p:nvSpPr>
        <p:spPr>
          <a:xfrm>
            <a:off x="1344295" y="1883410"/>
            <a:ext cx="4790440" cy="3451860"/>
          </a:xfrm>
          <a:prstGeom prst="rect">
            <a:avLst/>
          </a:prstGeom>
          <a:solidFill>
            <a:srgbClr val="FDB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6767195" y="3195320"/>
            <a:ext cx="4975225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it-IT" altLang="en-US" sz="4800" b="1">
                <a:ln>
                  <a:solidFill>
                    <a:schemeClr val="tx1"/>
                  </a:solidFill>
                </a:ln>
                <a:solidFill>
                  <a:srgbClr val="FDBD3D"/>
                </a:solidFill>
                <a:effectLst>
                  <a:reflection blurRad="6350" stA="50000" endA="300" endPos="50000" dist="60007" dir="5400000" sy="-100000" algn="bl" rotWithShape="0"/>
                </a:effectLst>
              </a:rPr>
              <a:t>IDEA DELL'ALDILA'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rcRect t="3526" r="3193"/>
          <a:stretch>
            <a:fillRect/>
          </a:stretch>
        </p:blipFill>
        <p:spPr>
          <a:xfrm>
            <a:off x="1531620" y="2028825"/>
            <a:ext cx="4462145" cy="316230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1575435" y="2063750"/>
            <a:ext cx="3057525" cy="2095500"/>
          </a:xfrm>
          <a:custGeom>
            <a:avLst/>
            <a:gdLst>
              <a:gd name="connisteX0" fmla="*/ 47131 w 3057522"/>
              <a:gd name="connsiteY0" fmla="*/ 2080824 h 2095366"/>
              <a:gd name="connisteX1" fmla="*/ 115711 w 3057522"/>
              <a:gd name="connsiteY1" fmla="*/ 2012244 h 2095366"/>
              <a:gd name="connisteX2" fmla="*/ 191911 w 3057522"/>
              <a:gd name="connsiteY2" fmla="*/ 1997004 h 2095366"/>
              <a:gd name="connisteX3" fmla="*/ 260491 w 3057522"/>
              <a:gd name="connsiteY3" fmla="*/ 1989384 h 2095366"/>
              <a:gd name="connisteX4" fmla="*/ 329071 w 3057522"/>
              <a:gd name="connsiteY4" fmla="*/ 1974144 h 2095366"/>
              <a:gd name="connisteX5" fmla="*/ 412891 w 3057522"/>
              <a:gd name="connsiteY5" fmla="*/ 1951284 h 2095366"/>
              <a:gd name="connisteX6" fmla="*/ 496711 w 3057522"/>
              <a:gd name="connsiteY6" fmla="*/ 1943664 h 2095366"/>
              <a:gd name="connisteX7" fmla="*/ 572911 w 3057522"/>
              <a:gd name="connsiteY7" fmla="*/ 1943664 h 2095366"/>
              <a:gd name="connisteX8" fmla="*/ 641491 w 3057522"/>
              <a:gd name="connsiteY8" fmla="*/ 1943664 h 2095366"/>
              <a:gd name="connisteX9" fmla="*/ 717691 w 3057522"/>
              <a:gd name="connsiteY9" fmla="*/ 1920804 h 2095366"/>
              <a:gd name="connisteX10" fmla="*/ 793891 w 3057522"/>
              <a:gd name="connsiteY10" fmla="*/ 1920804 h 2095366"/>
              <a:gd name="connisteX11" fmla="*/ 862471 w 3057522"/>
              <a:gd name="connsiteY11" fmla="*/ 1920804 h 2095366"/>
              <a:gd name="connisteX12" fmla="*/ 938671 w 3057522"/>
              <a:gd name="connsiteY12" fmla="*/ 1920804 h 2095366"/>
              <a:gd name="connisteX13" fmla="*/ 1007251 w 3057522"/>
              <a:gd name="connsiteY13" fmla="*/ 1920804 h 2095366"/>
              <a:gd name="connisteX14" fmla="*/ 1091071 w 3057522"/>
              <a:gd name="connsiteY14" fmla="*/ 1920804 h 2095366"/>
              <a:gd name="connisteX15" fmla="*/ 1174891 w 3057522"/>
              <a:gd name="connsiteY15" fmla="*/ 1920804 h 2095366"/>
              <a:gd name="connisteX16" fmla="*/ 1251091 w 3057522"/>
              <a:gd name="connsiteY16" fmla="*/ 1920804 h 2095366"/>
              <a:gd name="connisteX17" fmla="*/ 1327291 w 3057522"/>
              <a:gd name="connsiteY17" fmla="*/ 1936044 h 2095366"/>
              <a:gd name="connisteX18" fmla="*/ 1395871 w 3057522"/>
              <a:gd name="connsiteY18" fmla="*/ 1951284 h 2095366"/>
              <a:gd name="connisteX19" fmla="*/ 1472071 w 3057522"/>
              <a:gd name="connsiteY19" fmla="*/ 1958904 h 2095366"/>
              <a:gd name="connisteX20" fmla="*/ 1540651 w 3057522"/>
              <a:gd name="connsiteY20" fmla="*/ 1966524 h 2095366"/>
              <a:gd name="connisteX21" fmla="*/ 1624471 w 3057522"/>
              <a:gd name="connsiteY21" fmla="*/ 1981764 h 2095366"/>
              <a:gd name="connisteX22" fmla="*/ 1693051 w 3057522"/>
              <a:gd name="connsiteY22" fmla="*/ 1981764 h 2095366"/>
              <a:gd name="connisteX23" fmla="*/ 1769251 w 3057522"/>
              <a:gd name="connsiteY23" fmla="*/ 1981764 h 2095366"/>
              <a:gd name="connisteX24" fmla="*/ 1837831 w 3057522"/>
              <a:gd name="connsiteY24" fmla="*/ 1981764 h 2095366"/>
              <a:gd name="connisteX25" fmla="*/ 1914031 w 3057522"/>
              <a:gd name="connsiteY25" fmla="*/ 1981764 h 2095366"/>
              <a:gd name="connisteX26" fmla="*/ 1982611 w 3057522"/>
              <a:gd name="connsiteY26" fmla="*/ 1981764 h 2095366"/>
              <a:gd name="connisteX27" fmla="*/ 2051191 w 3057522"/>
              <a:gd name="connsiteY27" fmla="*/ 1981764 h 2095366"/>
              <a:gd name="connisteX28" fmla="*/ 2127391 w 3057522"/>
              <a:gd name="connsiteY28" fmla="*/ 1981764 h 2095366"/>
              <a:gd name="connisteX29" fmla="*/ 2195971 w 3057522"/>
              <a:gd name="connsiteY29" fmla="*/ 1981764 h 2095366"/>
              <a:gd name="connisteX30" fmla="*/ 2272171 w 3057522"/>
              <a:gd name="connsiteY30" fmla="*/ 1981764 h 2095366"/>
              <a:gd name="connisteX31" fmla="*/ 2340751 w 3057522"/>
              <a:gd name="connsiteY31" fmla="*/ 1981764 h 2095366"/>
              <a:gd name="connisteX32" fmla="*/ 2416951 w 3057522"/>
              <a:gd name="connsiteY32" fmla="*/ 1966524 h 2095366"/>
              <a:gd name="connisteX33" fmla="*/ 2485531 w 3057522"/>
              <a:gd name="connsiteY33" fmla="*/ 1943664 h 2095366"/>
              <a:gd name="connisteX34" fmla="*/ 2554111 w 3057522"/>
              <a:gd name="connsiteY34" fmla="*/ 1936044 h 2095366"/>
              <a:gd name="connisteX35" fmla="*/ 2622691 w 3057522"/>
              <a:gd name="connsiteY35" fmla="*/ 1920804 h 2095366"/>
              <a:gd name="connisteX36" fmla="*/ 2691271 w 3057522"/>
              <a:gd name="connsiteY36" fmla="*/ 1882704 h 2095366"/>
              <a:gd name="connisteX37" fmla="*/ 2759851 w 3057522"/>
              <a:gd name="connsiteY37" fmla="*/ 1829364 h 2095366"/>
              <a:gd name="connisteX38" fmla="*/ 2782711 w 3057522"/>
              <a:gd name="connsiteY38" fmla="*/ 1760784 h 2095366"/>
              <a:gd name="connisteX39" fmla="*/ 2797951 w 3057522"/>
              <a:gd name="connsiteY39" fmla="*/ 1692204 h 2095366"/>
              <a:gd name="connisteX40" fmla="*/ 2790331 w 3057522"/>
              <a:gd name="connsiteY40" fmla="*/ 1623624 h 2095366"/>
              <a:gd name="connisteX41" fmla="*/ 2767471 w 3057522"/>
              <a:gd name="connsiteY41" fmla="*/ 1555044 h 2095366"/>
              <a:gd name="connisteX42" fmla="*/ 2744611 w 3057522"/>
              <a:gd name="connsiteY42" fmla="*/ 1486464 h 2095366"/>
              <a:gd name="connisteX43" fmla="*/ 2721751 w 3057522"/>
              <a:gd name="connsiteY43" fmla="*/ 1410264 h 2095366"/>
              <a:gd name="connisteX44" fmla="*/ 2721751 w 3057522"/>
              <a:gd name="connsiteY44" fmla="*/ 1341684 h 2095366"/>
              <a:gd name="connisteX45" fmla="*/ 2721751 w 3057522"/>
              <a:gd name="connsiteY45" fmla="*/ 1273104 h 2095366"/>
              <a:gd name="connisteX46" fmla="*/ 2744611 w 3057522"/>
              <a:gd name="connsiteY46" fmla="*/ 1204524 h 2095366"/>
              <a:gd name="connisteX47" fmla="*/ 2767471 w 3057522"/>
              <a:gd name="connsiteY47" fmla="*/ 1135944 h 2095366"/>
              <a:gd name="connisteX48" fmla="*/ 2782711 w 3057522"/>
              <a:gd name="connsiteY48" fmla="*/ 1067364 h 2095366"/>
              <a:gd name="connisteX49" fmla="*/ 2797951 w 3057522"/>
              <a:gd name="connsiteY49" fmla="*/ 998784 h 2095366"/>
              <a:gd name="connisteX50" fmla="*/ 2805571 w 3057522"/>
              <a:gd name="connsiteY50" fmla="*/ 930204 h 2095366"/>
              <a:gd name="connisteX51" fmla="*/ 2805571 w 3057522"/>
              <a:gd name="connsiteY51" fmla="*/ 861624 h 2095366"/>
              <a:gd name="connisteX52" fmla="*/ 2805571 w 3057522"/>
              <a:gd name="connsiteY52" fmla="*/ 793044 h 2095366"/>
              <a:gd name="connisteX53" fmla="*/ 2805571 w 3057522"/>
              <a:gd name="connsiteY53" fmla="*/ 724464 h 2095366"/>
              <a:gd name="connisteX54" fmla="*/ 2820811 w 3057522"/>
              <a:gd name="connsiteY54" fmla="*/ 655884 h 2095366"/>
              <a:gd name="connisteX55" fmla="*/ 2836051 w 3057522"/>
              <a:gd name="connsiteY55" fmla="*/ 587304 h 2095366"/>
              <a:gd name="connisteX56" fmla="*/ 2858911 w 3057522"/>
              <a:gd name="connsiteY56" fmla="*/ 518724 h 2095366"/>
              <a:gd name="connisteX57" fmla="*/ 2881771 w 3057522"/>
              <a:gd name="connsiteY57" fmla="*/ 450144 h 2095366"/>
              <a:gd name="connisteX58" fmla="*/ 2897011 w 3057522"/>
              <a:gd name="connsiteY58" fmla="*/ 381564 h 2095366"/>
              <a:gd name="connisteX59" fmla="*/ 2935111 w 3057522"/>
              <a:gd name="connsiteY59" fmla="*/ 312984 h 2095366"/>
              <a:gd name="connisteX60" fmla="*/ 2965591 w 3057522"/>
              <a:gd name="connsiteY60" fmla="*/ 244404 h 2095366"/>
              <a:gd name="connisteX61" fmla="*/ 3034171 w 3057522"/>
              <a:gd name="connsiteY61" fmla="*/ 183444 h 2095366"/>
              <a:gd name="connisteX62" fmla="*/ 3057031 w 3057522"/>
              <a:gd name="connsiteY62" fmla="*/ 114864 h 2095366"/>
              <a:gd name="connisteX63" fmla="*/ 3041791 w 3057522"/>
              <a:gd name="connsiteY63" fmla="*/ 46284 h 2095366"/>
              <a:gd name="connisteX64" fmla="*/ 2973211 w 3057522"/>
              <a:gd name="connsiteY64" fmla="*/ 8184 h 2095366"/>
              <a:gd name="connisteX65" fmla="*/ 2904631 w 3057522"/>
              <a:gd name="connsiteY65" fmla="*/ 564 h 2095366"/>
              <a:gd name="connisteX66" fmla="*/ 2836051 w 3057522"/>
              <a:gd name="connsiteY66" fmla="*/ 564 h 2095366"/>
              <a:gd name="connisteX67" fmla="*/ 2767471 w 3057522"/>
              <a:gd name="connsiteY67" fmla="*/ 564 h 2095366"/>
              <a:gd name="connisteX68" fmla="*/ 2691271 w 3057522"/>
              <a:gd name="connsiteY68" fmla="*/ 564 h 2095366"/>
              <a:gd name="connisteX69" fmla="*/ 2615071 w 3057522"/>
              <a:gd name="connsiteY69" fmla="*/ 564 h 2095366"/>
              <a:gd name="connisteX70" fmla="*/ 2538871 w 3057522"/>
              <a:gd name="connsiteY70" fmla="*/ 564 h 2095366"/>
              <a:gd name="connisteX71" fmla="*/ 2462671 w 3057522"/>
              <a:gd name="connsiteY71" fmla="*/ 564 h 2095366"/>
              <a:gd name="connisteX72" fmla="*/ 2386471 w 3057522"/>
              <a:gd name="connsiteY72" fmla="*/ 564 h 2095366"/>
              <a:gd name="connisteX73" fmla="*/ 2310271 w 3057522"/>
              <a:gd name="connsiteY73" fmla="*/ 8184 h 2095366"/>
              <a:gd name="connisteX74" fmla="*/ 2226451 w 3057522"/>
              <a:gd name="connsiteY74" fmla="*/ 15804 h 2095366"/>
              <a:gd name="connisteX75" fmla="*/ 2142631 w 3057522"/>
              <a:gd name="connsiteY75" fmla="*/ 31044 h 2095366"/>
              <a:gd name="connisteX76" fmla="*/ 2058811 w 3057522"/>
              <a:gd name="connsiteY76" fmla="*/ 38664 h 2095366"/>
              <a:gd name="connisteX77" fmla="*/ 1990231 w 3057522"/>
              <a:gd name="connsiteY77" fmla="*/ 53904 h 2095366"/>
              <a:gd name="connisteX78" fmla="*/ 1914031 w 3057522"/>
              <a:gd name="connsiteY78" fmla="*/ 61524 h 2095366"/>
              <a:gd name="connisteX79" fmla="*/ 1845451 w 3057522"/>
              <a:gd name="connsiteY79" fmla="*/ 76764 h 2095366"/>
              <a:gd name="connisteX80" fmla="*/ 1761631 w 3057522"/>
              <a:gd name="connsiteY80" fmla="*/ 92004 h 2095366"/>
              <a:gd name="connisteX81" fmla="*/ 1677811 w 3057522"/>
              <a:gd name="connsiteY81" fmla="*/ 92004 h 2095366"/>
              <a:gd name="connisteX82" fmla="*/ 1586371 w 3057522"/>
              <a:gd name="connsiteY82" fmla="*/ 92004 h 2095366"/>
              <a:gd name="connisteX83" fmla="*/ 1510171 w 3057522"/>
              <a:gd name="connsiteY83" fmla="*/ 92004 h 2095366"/>
              <a:gd name="connisteX84" fmla="*/ 1441591 w 3057522"/>
              <a:gd name="connsiteY84" fmla="*/ 92004 h 2095366"/>
              <a:gd name="connisteX85" fmla="*/ 1373011 w 3057522"/>
              <a:gd name="connsiteY85" fmla="*/ 99624 h 2095366"/>
              <a:gd name="connisteX86" fmla="*/ 1296811 w 3057522"/>
              <a:gd name="connsiteY86" fmla="*/ 99624 h 2095366"/>
              <a:gd name="connisteX87" fmla="*/ 1228231 w 3057522"/>
              <a:gd name="connsiteY87" fmla="*/ 99624 h 2095366"/>
              <a:gd name="connisteX88" fmla="*/ 1159651 w 3057522"/>
              <a:gd name="connsiteY88" fmla="*/ 99624 h 2095366"/>
              <a:gd name="connisteX89" fmla="*/ 1083451 w 3057522"/>
              <a:gd name="connsiteY89" fmla="*/ 99624 h 2095366"/>
              <a:gd name="connisteX90" fmla="*/ 1007251 w 3057522"/>
              <a:gd name="connsiteY90" fmla="*/ 99624 h 2095366"/>
              <a:gd name="connisteX91" fmla="*/ 931051 w 3057522"/>
              <a:gd name="connsiteY91" fmla="*/ 114864 h 2095366"/>
              <a:gd name="connisteX92" fmla="*/ 854851 w 3057522"/>
              <a:gd name="connsiteY92" fmla="*/ 137724 h 2095366"/>
              <a:gd name="connisteX93" fmla="*/ 786271 w 3057522"/>
              <a:gd name="connsiteY93" fmla="*/ 152964 h 2095366"/>
              <a:gd name="connisteX94" fmla="*/ 710071 w 3057522"/>
              <a:gd name="connsiteY94" fmla="*/ 191064 h 2095366"/>
              <a:gd name="connisteX95" fmla="*/ 641491 w 3057522"/>
              <a:gd name="connsiteY95" fmla="*/ 229164 h 2095366"/>
              <a:gd name="connisteX96" fmla="*/ 565291 w 3057522"/>
              <a:gd name="connsiteY96" fmla="*/ 259644 h 2095366"/>
              <a:gd name="connisteX97" fmla="*/ 489091 w 3057522"/>
              <a:gd name="connsiteY97" fmla="*/ 305364 h 2095366"/>
              <a:gd name="connisteX98" fmla="*/ 412891 w 3057522"/>
              <a:gd name="connsiteY98" fmla="*/ 343464 h 2095366"/>
              <a:gd name="connisteX99" fmla="*/ 344311 w 3057522"/>
              <a:gd name="connsiteY99" fmla="*/ 396804 h 2095366"/>
              <a:gd name="connisteX100" fmla="*/ 268111 w 3057522"/>
              <a:gd name="connsiteY100" fmla="*/ 465384 h 2095366"/>
              <a:gd name="connisteX101" fmla="*/ 222391 w 3057522"/>
              <a:gd name="connsiteY101" fmla="*/ 533964 h 2095366"/>
              <a:gd name="connisteX102" fmla="*/ 191911 w 3057522"/>
              <a:gd name="connsiteY102" fmla="*/ 602544 h 2095366"/>
              <a:gd name="connisteX103" fmla="*/ 176671 w 3057522"/>
              <a:gd name="connsiteY103" fmla="*/ 686364 h 2095366"/>
              <a:gd name="connisteX104" fmla="*/ 169051 w 3057522"/>
              <a:gd name="connsiteY104" fmla="*/ 754944 h 2095366"/>
              <a:gd name="connisteX105" fmla="*/ 161431 w 3057522"/>
              <a:gd name="connsiteY105" fmla="*/ 831144 h 2095366"/>
              <a:gd name="connisteX106" fmla="*/ 161431 w 3057522"/>
              <a:gd name="connsiteY106" fmla="*/ 899724 h 2095366"/>
              <a:gd name="connisteX107" fmla="*/ 153811 w 3057522"/>
              <a:gd name="connsiteY107" fmla="*/ 968304 h 2095366"/>
              <a:gd name="connisteX108" fmla="*/ 123331 w 3057522"/>
              <a:gd name="connsiteY108" fmla="*/ 1044504 h 2095366"/>
              <a:gd name="connisteX109" fmla="*/ 92851 w 3057522"/>
              <a:gd name="connsiteY109" fmla="*/ 1113084 h 2095366"/>
              <a:gd name="connisteX110" fmla="*/ 85231 w 3057522"/>
              <a:gd name="connsiteY110" fmla="*/ 1181664 h 2095366"/>
              <a:gd name="connisteX111" fmla="*/ 85231 w 3057522"/>
              <a:gd name="connsiteY111" fmla="*/ 1250244 h 2095366"/>
              <a:gd name="connisteX112" fmla="*/ 85231 w 3057522"/>
              <a:gd name="connsiteY112" fmla="*/ 1318824 h 2095366"/>
              <a:gd name="connisteX113" fmla="*/ 47131 w 3057522"/>
              <a:gd name="connsiteY113" fmla="*/ 1395024 h 2095366"/>
              <a:gd name="connisteX114" fmla="*/ 31891 w 3057522"/>
              <a:gd name="connsiteY114" fmla="*/ 1463604 h 2095366"/>
              <a:gd name="connisteX115" fmla="*/ 16651 w 3057522"/>
              <a:gd name="connsiteY115" fmla="*/ 1532184 h 2095366"/>
              <a:gd name="connisteX116" fmla="*/ 16651 w 3057522"/>
              <a:gd name="connsiteY116" fmla="*/ 1600764 h 2095366"/>
              <a:gd name="connisteX117" fmla="*/ 16651 w 3057522"/>
              <a:gd name="connsiteY117" fmla="*/ 1669344 h 2095366"/>
              <a:gd name="connisteX118" fmla="*/ 9031 w 3057522"/>
              <a:gd name="connsiteY118" fmla="*/ 1737924 h 2095366"/>
              <a:gd name="connisteX119" fmla="*/ 1411 w 3057522"/>
              <a:gd name="connsiteY119" fmla="*/ 1806504 h 2095366"/>
              <a:gd name="connisteX120" fmla="*/ 1411 w 3057522"/>
              <a:gd name="connsiteY120" fmla="*/ 1882704 h 2095366"/>
              <a:gd name="connisteX121" fmla="*/ 1411 w 3057522"/>
              <a:gd name="connsiteY121" fmla="*/ 1951284 h 2095366"/>
              <a:gd name="connisteX122" fmla="*/ 16651 w 3057522"/>
              <a:gd name="connsiteY122" fmla="*/ 2019864 h 2095366"/>
              <a:gd name="connisteX123" fmla="*/ 16651 w 3057522"/>
              <a:gd name="connsiteY123" fmla="*/ 2088444 h 2095366"/>
              <a:gd name="connisteX124" fmla="*/ 47131 w 3057522"/>
              <a:gd name="connsiteY124" fmla="*/ 2080824 h 209536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  <a:cxn ang="0">
                <a:pos x="connisteX78" y="connsiteY78"/>
              </a:cxn>
              <a:cxn ang="0">
                <a:pos x="connisteX79" y="connsiteY79"/>
              </a:cxn>
              <a:cxn ang="0">
                <a:pos x="connisteX80" y="connsiteY80"/>
              </a:cxn>
              <a:cxn ang="0">
                <a:pos x="connisteX81" y="connsiteY81"/>
              </a:cxn>
              <a:cxn ang="0">
                <a:pos x="connisteX82" y="connsiteY82"/>
              </a:cxn>
              <a:cxn ang="0">
                <a:pos x="connisteX83" y="connsiteY83"/>
              </a:cxn>
              <a:cxn ang="0">
                <a:pos x="connisteX84" y="connsiteY84"/>
              </a:cxn>
              <a:cxn ang="0">
                <a:pos x="connisteX85" y="connsiteY85"/>
              </a:cxn>
              <a:cxn ang="0">
                <a:pos x="connisteX86" y="connsiteY86"/>
              </a:cxn>
              <a:cxn ang="0">
                <a:pos x="connisteX87" y="connsiteY87"/>
              </a:cxn>
              <a:cxn ang="0">
                <a:pos x="connisteX88" y="connsiteY88"/>
              </a:cxn>
              <a:cxn ang="0">
                <a:pos x="connisteX89" y="connsiteY89"/>
              </a:cxn>
              <a:cxn ang="0">
                <a:pos x="connisteX90" y="connsiteY90"/>
              </a:cxn>
              <a:cxn ang="0">
                <a:pos x="connisteX91" y="connsiteY91"/>
              </a:cxn>
              <a:cxn ang="0">
                <a:pos x="connisteX92" y="connsiteY92"/>
              </a:cxn>
              <a:cxn ang="0">
                <a:pos x="connisteX93" y="connsiteY93"/>
              </a:cxn>
              <a:cxn ang="0">
                <a:pos x="connisteX94" y="connsiteY94"/>
              </a:cxn>
              <a:cxn ang="0">
                <a:pos x="connisteX95" y="connsiteY95"/>
              </a:cxn>
              <a:cxn ang="0">
                <a:pos x="connisteX96" y="connsiteY96"/>
              </a:cxn>
              <a:cxn ang="0">
                <a:pos x="connisteX97" y="connsiteY97"/>
              </a:cxn>
              <a:cxn ang="0">
                <a:pos x="connisteX98" y="connsiteY98"/>
              </a:cxn>
              <a:cxn ang="0">
                <a:pos x="connisteX99" y="connsiteY99"/>
              </a:cxn>
              <a:cxn ang="0">
                <a:pos x="connisteX100" y="connsiteY100"/>
              </a:cxn>
              <a:cxn ang="0">
                <a:pos x="connisteX101" y="connsiteY101"/>
              </a:cxn>
              <a:cxn ang="0">
                <a:pos x="connisteX102" y="connsiteY102"/>
              </a:cxn>
              <a:cxn ang="0">
                <a:pos x="connisteX103" y="connsiteY103"/>
              </a:cxn>
              <a:cxn ang="0">
                <a:pos x="connisteX104" y="connsiteY104"/>
              </a:cxn>
              <a:cxn ang="0">
                <a:pos x="connisteX105" y="connsiteY105"/>
              </a:cxn>
              <a:cxn ang="0">
                <a:pos x="connisteX106" y="connsiteY106"/>
              </a:cxn>
              <a:cxn ang="0">
                <a:pos x="connisteX107" y="connsiteY107"/>
              </a:cxn>
              <a:cxn ang="0">
                <a:pos x="connisteX108" y="connsiteY108"/>
              </a:cxn>
              <a:cxn ang="0">
                <a:pos x="connisteX109" y="connsiteY109"/>
              </a:cxn>
              <a:cxn ang="0">
                <a:pos x="connisteX110" y="connsiteY110"/>
              </a:cxn>
              <a:cxn ang="0">
                <a:pos x="connisteX111" y="connsiteY111"/>
              </a:cxn>
              <a:cxn ang="0">
                <a:pos x="connisteX112" y="connsiteY112"/>
              </a:cxn>
              <a:cxn ang="0">
                <a:pos x="connisteX113" y="connsiteY113"/>
              </a:cxn>
              <a:cxn ang="0">
                <a:pos x="connisteX114" y="connsiteY114"/>
              </a:cxn>
              <a:cxn ang="0">
                <a:pos x="connisteX115" y="connsiteY115"/>
              </a:cxn>
              <a:cxn ang="0">
                <a:pos x="connisteX116" y="connsiteY116"/>
              </a:cxn>
              <a:cxn ang="0">
                <a:pos x="connisteX117" y="connsiteY117"/>
              </a:cxn>
              <a:cxn ang="0">
                <a:pos x="connisteX118" y="connsiteY118"/>
              </a:cxn>
              <a:cxn ang="0">
                <a:pos x="connisteX119" y="connsiteY119"/>
              </a:cxn>
              <a:cxn ang="0">
                <a:pos x="connisteX120" y="connsiteY120"/>
              </a:cxn>
              <a:cxn ang="0">
                <a:pos x="connisteX121" y="connsiteY121"/>
              </a:cxn>
              <a:cxn ang="0">
                <a:pos x="connisteX122" y="connsiteY122"/>
              </a:cxn>
              <a:cxn ang="0">
                <a:pos x="connisteX123" y="connsiteY123"/>
              </a:cxn>
              <a:cxn ang="0">
                <a:pos x="connisteX124" y="connsiteY124"/>
              </a:cxn>
            </a:cxnLst>
            <a:rect l="l" t="t" r="r" b="b"/>
            <a:pathLst>
              <a:path w="3057523" h="2095366">
                <a:moveTo>
                  <a:pt x="47131" y="2080824"/>
                </a:moveTo>
                <a:cubicBezTo>
                  <a:pt x="66816" y="2065584"/>
                  <a:pt x="86501" y="2028754"/>
                  <a:pt x="115711" y="2012244"/>
                </a:cubicBezTo>
                <a:cubicBezTo>
                  <a:pt x="144921" y="1995734"/>
                  <a:pt x="162701" y="2001449"/>
                  <a:pt x="191911" y="1997004"/>
                </a:cubicBezTo>
                <a:cubicBezTo>
                  <a:pt x="221121" y="1992559"/>
                  <a:pt x="233186" y="1993829"/>
                  <a:pt x="260491" y="1989384"/>
                </a:cubicBezTo>
                <a:cubicBezTo>
                  <a:pt x="287796" y="1984939"/>
                  <a:pt x="298591" y="1981764"/>
                  <a:pt x="329071" y="1974144"/>
                </a:cubicBezTo>
                <a:cubicBezTo>
                  <a:pt x="359551" y="1966524"/>
                  <a:pt x="379236" y="1957634"/>
                  <a:pt x="412891" y="1951284"/>
                </a:cubicBezTo>
                <a:cubicBezTo>
                  <a:pt x="446546" y="1944934"/>
                  <a:pt x="464961" y="1944934"/>
                  <a:pt x="496711" y="1943664"/>
                </a:cubicBezTo>
                <a:cubicBezTo>
                  <a:pt x="528461" y="1942394"/>
                  <a:pt x="543701" y="1943664"/>
                  <a:pt x="572911" y="1943664"/>
                </a:cubicBezTo>
                <a:cubicBezTo>
                  <a:pt x="602121" y="1943664"/>
                  <a:pt x="612281" y="1948109"/>
                  <a:pt x="641491" y="1943664"/>
                </a:cubicBezTo>
                <a:cubicBezTo>
                  <a:pt x="670701" y="1939219"/>
                  <a:pt x="687211" y="1925249"/>
                  <a:pt x="717691" y="1920804"/>
                </a:cubicBezTo>
                <a:cubicBezTo>
                  <a:pt x="748171" y="1916359"/>
                  <a:pt x="764681" y="1920804"/>
                  <a:pt x="793891" y="1920804"/>
                </a:cubicBezTo>
                <a:cubicBezTo>
                  <a:pt x="823101" y="1920804"/>
                  <a:pt x="833261" y="1920804"/>
                  <a:pt x="862471" y="1920804"/>
                </a:cubicBezTo>
                <a:cubicBezTo>
                  <a:pt x="891681" y="1920804"/>
                  <a:pt x="909461" y="1920804"/>
                  <a:pt x="938671" y="1920804"/>
                </a:cubicBezTo>
                <a:cubicBezTo>
                  <a:pt x="967881" y="1920804"/>
                  <a:pt x="976771" y="1920804"/>
                  <a:pt x="1007251" y="1920804"/>
                </a:cubicBezTo>
                <a:cubicBezTo>
                  <a:pt x="1037731" y="1920804"/>
                  <a:pt x="1057416" y="1920804"/>
                  <a:pt x="1091071" y="1920804"/>
                </a:cubicBezTo>
                <a:cubicBezTo>
                  <a:pt x="1124726" y="1920804"/>
                  <a:pt x="1143141" y="1920804"/>
                  <a:pt x="1174891" y="1920804"/>
                </a:cubicBezTo>
                <a:cubicBezTo>
                  <a:pt x="1206641" y="1920804"/>
                  <a:pt x="1220611" y="1917629"/>
                  <a:pt x="1251091" y="1920804"/>
                </a:cubicBezTo>
                <a:cubicBezTo>
                  <a:pt x="1281571" y="1923979"/>
                  <a:pt x="1298081" y="1929694"/>
                  <a:pt x="1327291" y="1936044"/>
                </a:cubicBezTo>
                <a:cubicBezTo>
                  <a:pt x="1356501" y="1942394"/>
                  <a:pt x="1366661" y="1946839"/>
                  <a:pt x="1395871" y="1951284"/>
                </a:cubicBezTo>
                <a:cubicBezTo>
                  <a:pt x="1425081" y="1955729"/>
                  <a:pt x="1442861" y="1955729"/>
                  <a:pt x="1472071" y="1958904"/>
                </a:cubicBezTo>
                <a:cubicBezTo>
                  <a:pt x="1501281" y="1962079"/>
                  <a:pt x="1510171" y="1962079"/>
                  <a:pt x="1540651" y="1966524"/>
                </a:cubicBezTo>
                <a:cubicBezTo>
                  <a:pt x="1571131" y="1970969"/>
                  <a:pt x="1593991" y="1978589"/>
                  <a:pt x="1624471" y="1981764"/>
                </a:cubicBezTo>
                <a:cubicBezTo>
                  <a:pt x="1654951" y="1984939"/>
                  <a:pt x="1663841" y="1981764"/>
                  <a:pt x="1693051" y="1981764"/>
                </a:cubicBezTo>
                <a:cubicBezTo>
                  <a:pt x="1722261" y="1981764"/>
                  <a:pt x="1740041" y="1981764"/>
                  <a:pt x="1769251" y="1981764"/>
                </a:cubicBezTo>
                <a:cubicBezTo>
                  <a:pt x="1798461" y="1981764"/>
                  <a:pt x="1808621" y="1981764"/>
                  <a:pt x="1837831" y="1981764"/>
                </a:cubicBezTo>
                <a:cubicBezTo>
                  <a:pt x="1867041" y="1981764"/>
                  <a:pt x="1884821" y="1981764"/>
                  <a:pt x="1914031" y="1981764"/>
                </a:cubicBezTo>
                <a:cubicBezTo>
                  <a:pt x="1943241" y="1981764"/>
                  <a:pt x="1955306" y="1981764"/>
                  <a:pt x="1982611" y="1981764"/>
                </a:cubicBezTo>
                <a:cubicBezTo>
                  <a:pt x="2009916" y="1981764"/>
                  <a:pt x="2021981" y="1981764"/>
                  <a:pt x="2051191" y="1981764"/>
                </a:cubicBezTo>
                <a:cubicBezTo>
                  <a:pt x="2080401" y="1981764"/>
                  <a:pt x="2098181" y="1981764"/>
                  <a:pt x="2127391" y="1981764"/>
                </a:cubicBezTo>
                <a:cubicBezTo>
                  <a:pt x="2156601" y="1981764"/>
                  <a:pt x="2166761" y="1981764"/>
                  <a:pt x="2195971" y="1981764"/>
                </a:cubicBezTo>
                <a:cubicBezTo>
                  <a:pt x="2225181" y="1981764"/>
                  <a:pt x="2242961" y="1981764"/>
                  <a:pt x="2272171" y="1981764"/>
                </a:cubicBezTo>
                <a:cubicBezTo>
                  <a:pt x="2301381" y="1981764"/>
                  <a:pt x="2311541" y="1984939"/>
                  <a:pt x="2340751" y="1981764"/>
                </a:cubicBezTo>
                <a:cubicBezTo>
                  <a:pt x="2369961" y="1978589"/>
                  <a:pt x="2387741" y="1974144"/>
                  <a:pt x="2416951" y="1966524"/>
                </a:cubicBezTo>
                <a:cubicBezTo>
                  <a:pt x="2446161" y="1958904"/>
                  <a:pt x="2458226" y="1950014"/>
                  <a:pt x="2485531" y="1943664"/>
                </a:cubicBezTo>
                <a:cubicBezTo>
                  <a:pt x="2512836" y="1937314"/>
                  <a:pt x="2526806" y="1940489"/>
                  <a:pt x="2554111" y="1936044"/>
                </a:cubicBezTo>
                <a:cubicBezTo>
                  <a:pt x="2581416" y="1931599"/>
                  <a:pt x="2595386" y="1931599"/>
                  <a:pt x="2622691" y="1920804"/>
                </a:cubicBezTo>
                <a:cubicBezTo>
                  <a:pt x="2649996" y="1910009"/>
                  <a:pt x="2663966" y="1901119"/>
                  <a:pt x="2691271" y="1882704"/>
                </a:cubicBezTo>
                <a:cubicBezTo>
                  <a:pt x="2718576" y="1864289"/>
                  <a:pt x="2741436" y="1853494"/>
                  <a:pt x="2759851" y="1829364"/>
                </a:cubicBezTo>
                <a:cubicBezTo>
                  <a:pt x="2778266" y="1805234"/>
                  <a:pt x="2775091" y="1788089"/>
                  <a:pt x="2782711" y="1760784"/>
                </a:cubicBezTo>
                <a:cubicBezTo>
                  <a:pt x="2790331" y="1733479"/>
                  <a:pt x="2796681" y="1719509"/>
                  <a:pt x="2797951" y="1692204"/>
                </a:cubicBezTo>
                <a:cubicBezTo>
                  <a:pt x="2799221" y="1664899"/>
                  <a:pt x="2796681" y="1650929"/>
                  <a:pt x="2790331" y="1623624"/>
                </a:cubicBezTo>
                <a:cubicBezTo>
                  <a:pt x="2783981" y="1596319"/>
                  <a:pt x="2776361" y="1582349"/>
                  <a:pt x="2767471" y="1555044"/>
                </a:cubicBezTo>
                <a:cubicBezTo>
                  <a:pt x="2758581" y="1527739"/>
                  <a:pt x="2753501" y="1515674"/>
                  <a:pt x="2744611" y="1486464"/>
                </a:cubicBezTo>
                <a:cubicBezTo>
                  <a:pt x="2735721" y="1457254"/>
                  <a:pt x="2726196" y="1439474"/>
                  <a:pt x="2721751" y="1410264"/>
                </a:cubicBezTo>
                <a:cubicBezTo>
                  <a:pt x="2717306" y="1381054"/>
                  <a:pt x="2721751" y="1368989"/>
                  <a:pt x="2721751" y="1341684"/>
                </a:cubicBezTo>
                <a:cubicBezTo>
                  <a:pt x="2721751" y="1314379"/>
                  <a:pt x="2717306" y="1300409"/>
                  <a:pt x="2721751" y="1273104"/>
                </a:cubicBezTo>
                <a:cubicBezTo>
                  <a:pt x="2726196" y="1245799"/>
                  <a:pt x="2735721" y="1231829"/>
                  <a:pt x="2744611" y="1204524"/>
                </a:cubicBezTo>
                <a:cubicBezTo>
                  <a:pt x="2753501" y="1177219"/>
                  <a:pt x="2759851" y="1163249"/>
                  <a:pt x="2767471" y="1135944"/>
                </a:cubicBezTo>
                <a:cubicBezTo>
                  <a:pt x="2775091" y="1108639"/>
                  <a:pt x="2776361" y="1094669"/>
                  <a:pt x="2782711" y="1067364"/>
                </a:cubicBezTo>
                <a:cubicBezTo>
                  <a:pt x="2789061" y="1040059"/>
                  <a:pt x="2793506" y="1026089"/>
                  <a:pt x="2797951" y="998784"/>
                </a:cubicBezTo>
                <a:cubicBezTo>
                  <a:pt x="2802396" y="971479"/>
                  <a:pt x="2804301" y="957509"/>
                  <a:pt x="2805571" y="930204"/>
                </a:cubicBezTo>
                <a:cubicBezTo>
                  <a:pt x="2806841" y="902899"/>
                  <a:pt x="2805571" y="888929"/>
                  <a:pt x="2805571" y="861624"/>
                </a:cubicBezTo>
                <a:cubicBezTo>
                  <a:pt x="2805571" y="834319"/>
                  <a:pt x="2805571" y="820349"/>
                  <a:pt x="2805571" y="793044"/>
                </a:cubicBezTo>
                <a:cubicBezTo>
                  <a:pt x="2805571" y="765739"/>
                  <a:pt x="2802396" y="751769"/>
                  <a:pt x="2805571" y="724464"/>
                </a:cubicBezTo>
                <a:cubicBezTo>
                  <a:pt x="2808746" y="697159"/>
                  <a:pt x="2814461" y="683189"/>
                  <a:pt x="2820811" y="655884"/>
                </a:cubicBezTo>
                <a:cubicBezTo>
                  <a:pt x="2827161" y="628579"/>
                  <a:pt x="2828431" y="614609"/>
                  <a:pt x="2836051" y="587304"/>
                </a:cubicBezTo>
                <a:cubicBezTo>
                  <a:pt x="2843671" y="559999"/>
                  <a:pt x="2850021" y="546029"/>
                  <a:pt x="2858911" y="518724"/>
                </a:cubicBezTo>
                <a:cubicBezTo>
                  <a:pt x="2867801" y="491419"/>
                  <a:pt x="2874151" y="477449"/>
                  <a:pt x="2881771" y="450144"/>
                </a:cubicBezTo>
                <a:cubicBezTo>
                  <a:pt x="2889391" y="422839"/>
                  <a:pt x="2886216" y="408869"/>
                  <a:pt x="2897011" y="381564"/>
                </a:cubicBezTo>
                <a:cubicBezTo>
                  <a:pt x="2907806" y="354259"/>
                  <a:pt x="2921141" y="340289"/>
                  <a:pt x="2935111" y="312984"/>
                </a:cubicBezTo>
                <a:cubicBezTo>
                  <a:pt x="2949081" y="285679"/>
                  <a:pt x="2945906" y="270439"/>
                  <a:pt x="2965591" y="244404"/>
                </a:cubicBezTo>
                <a:cubicBezTo>
                  <a:pt x="2985276" y="218369"/>
                  <a:pt x="3015756" y="209479"/>
                  <a:pt x="3034171" y="183444"/>
                </a:cubicBezTo>
                <a:cubicBezTo>
                  <a:pt x="3052586" y="157409"/>
                  <a:pt x="3055761" y="142169"/>
                  <a:pt x="3057031" y="114864"/>
                </a:cubicBezTo>
                <a:cubicBezTo>
                  <a:pt x="3058301" y="87559"/>
                  <a:pt x="3058301" y="67874"/>
                  <a:pt x="3041791" y="46284"/>
                </a:cubicBezTo>
                <a:cubicBezTo>
                  <a:pt x="3025281" y="24694"/>
                  <a:pt x="3000516" y="17074"/>
                  <a:pt x="2973211" y="8184"/>
                </a:cubicBezTo>
                <a:cubicBezTo>
                  <a:pt x="2945906" y="-706"/>
                  <a:pt x="2931936" y="1834"/>
                  <a:pt x="2904631" y="564"/>
                </a:cubicBezTo>
                <a:cubicBezTo>
                  <a:pt x="2877326" y="-706"/>
                  <a:pt x="2863356" y="564"/>
                  <a:pt x="2836051" y="564"/>
                </a:cubicBezTo>
                <a:cubicBezTo>
                  <a:pt x="2808746" y="564"/>
                  <a:pt x="2796681" y="564"/>
                  <a:pt x="2767471" y="564"/>
                </a:cubicBezTo>
                <a:cubicBezTo>
                  <a:pt x="2738261" y="564"/>
                  <a:pt x="2721751" y="564"/>
                  <a:pt x="2691271" y="564"/>
                </a:cubicBezTo>
                <a:cubicBezTo>
                  <a:pt x="2660791" y="564"/>
                  <a:pt x="2645551" y="564"/>
                  <a:pt x="2615071" y="564"/>
                </a:cubicBezTo>
                <a:cubicBezTo>
                  <a:pt x="2584591" y="564"/>
                  <a:pt x="2569351" y="564"/>
                  <a:pt x="2538871" y="564"/>
                </a:cubicBezTo>
                <a:cubicBezTo>
                  <a:pt x="2508391" y="564"/>
                  <a:pt x="2493151" y="564"/>
                  <a:pt x="2462671" y="564"/>
                </a:cubicBezTo>
                <a:cubicBezTo>
                  <a:pt x="2432191" y="564"/>
                  <a:pt x="2416951" y="-706"/>
                  <a:pt x="2386471" y="564"/>
                </a:cubicBezTo>
                <a:cubicBezTo>
                  <a:pt x="2355991" y="1834"/>
                  <a:pt x="2342021" y="5009"/>
                  <a:pt x="2310271" y="8184"/>
                </a:cubicBezTo>
                <a:cubicBezTo>
                  <a:pt x="2278521" y="11359"/>
                  <a:pt x="2260106" y="11359"/>
                  <a:pt x="2226451" y="15804"/>
                </a:cubicBezTo>
                <a:cubicBezTo>
                  <a:pt x="2192796" y="20249"/>
                  <a:pt x="2176286" y="26599"/>
                  <a:pt x="2142631" y="31044"/>
                </a:cubicBezTo>
                <a:cubicBezTo>
                  <a:pt x="2108976" y="35489"/>
                  <a:pt x="2089291" y="34219"/>
                  <a:pt x="2058811" y="38664"/>
                </a:cubicBezTo>
                <a:cubicBezTo>
                  <a:pt x="2028331" y="43109"/>
                  <a:pt x="2019441" y="49459"/>
                  <a:pt x="1990231" y="53904"/>
                </a:cubicBezTo>
                <a:cubicBezTo>
                  <a:pt x="1961021" y="58349"/>
                  <a:pt x="1943241" y="57079"/>
                  <a:pt x="1914031" y="61524"/>
                </a:cubicBezTo>
                <a:cubicBezTo>
                  <a:pt x="1884821" y="65969"/>
                  <a:pt x="1875931" y="70414"/>
                  <a:pt x="1845451" y="76764"/>
                </a:cubicBezTo>
                <a:cubicBezTo>
                  <a:pt x="1814971" y="83114"/>
                  <a:pt x="1795286" y="88829"/>
                  <a:pt x="1761631" y="92004"/>
                </a:cubicBezTo>
                <a:cubicBezTo>
                  <a:pt x="1727976" y="95179"/>
                  <a:pt x="1712736" y="92004"/>
                  <a:pt x="1677811" y="92004"/>
                </a:cubicBezTo>
                <a:cubicBezTo>
                  <a:pt x="1642886" y="92004"/>
                  <a:pt x="1620026" y="92004"/>
                  <a:pt x="1586371" y="92004"/>
                </a:cubicBezTo>
                <a:cubicBezTo>
                  <a:pt x="1552716" y="92004"/>
                  <a:pt x="1539381" y="92004"/>
                  <a:pt x="1510171" y="92004"/>
                </a:cubicBezTo>
                <a:cubicBezTo>
                  <a:pt x="1480961" y="92004"/>
                  <a:pt x="1468896" y="90734"/>
                  <a:pt x="1441591" y="92004"/>
                </a:cubicBezTo>
                <a:cubicBezTo>
                  <a:pt x="1414286" y="93274"/>
                  <a:pt x="1402221" y="98354"/>
                  <a:pt x="1373011" y="99624"/>
                </a:cubicBezTo>
                <a:cubicBezTo>
                  <a:pt x="1343801" y="100894"/>
                  <a:pt x="1326021" y="99624"/>
                  <a:pt x="1296811" y="99624"/>
                </a:cubicBezTo>
                <a:cubicBezTo>
                  <a:pt x="1267601" y="99624"/>
                  <a:pt x="1255536" y="99624"/>
                  <a:pt x="1228231" y="99624"/>
                </a:cubicBezTo>
                <a:cubicBezTo>
                  <a:pt x="1200926" y="99624"/>
                  <a:pt x="1188861" y="99624"/>
                  <a:pt x="1159651" y="99624"/>
                </a:cubicBezTo>
                <a:cubicBezTo>
                  <a:pt x="1130441" y="99624"/>
                  <a:pt x="1113931" y="99624"/>
                  <a:pt x="1083451" y="99624"/>
                </a:cubicBezTo>
                <a:cubicBezTo>
                  <a:pt x="1052971" y="99624"/>
                  <a:pt x="1037731" y="96449"/>
                  <a:pt x="1007251" y="99624"/>
                </a:cubicBezTo>
                <a:cubicBezTo>
                  <a:pt x="976771" y="102799"/>
                  <a:pt x="961531" y="107244"/>
                  <a:pt x="931051" y="114864"/>
                </a:cubicBezTo>
                <a:cubicBezTo>
                  <a:pt x="900571" y="122484"/>
                  <a:pt x="884061" y="130104"/>
                  <a:pt x="854851" y="137724"/>
                </a:cubicBezTo>
                <a:cubicBezTo>
                  <a:pt x="825641" y="145344"/>
                  <a:pt x="815481" y="142169"/>
                  <a:pt x="786271" y="152964"/>
                </a:cubicBezTo>
                <a:cubicBezTo>
                  <a:pt x="757061" y="163759"/>
                  <a:pt x="739281" y="175824"/>
                  <a:pt x="710071" y="191064"/>
                </a:cubicBezTo>
                <a:cubicBezTo>
                  <a:pt x="680861" y="206304"/>
                  <a:pt x="670701" y="215194"/>
                  <a:pt x="641491" y="229164"/>
                </a:cubicBezTo>
                <a:cubicBezTo>
                  <a:pt x="612281" y="243134"/>
                  <a:pt x="595771" y="244404"/>
                  <a:pt x="565291" y="259644"/>
                </a:cubicBezTo>
                <a:cubicBezTo>
                  <a:pt x="534811" y="274884"/>
                  <a:pt x="519571" y="288854"/>
                  <a:pt x="489091" y="305364"/>
                </a:cubicBezTo>
                <a:cubicBezTo>
                  <a:pt x="458611" y="321874"/>
                  <a:pt x="442101" y="325049"/>
                  <a:pt x="412891" y="343464"/>
                </a:cubicBezTo>
                <a:cubicBezTo>
                  <a:pt x="383681" y="361879"/>
                  <a:pt x="373521" y="372674"/>
                  <a:pt x="344311" y="396804"/>
                </a:cubicBezTo>
                <a:cubicBezTo>
                  <a:pt x="315101" y="420934"/>
                  <a:pt x="292241" y="438079"/>
                  <a:pt x="268111" y="465384"/>
                </a:cubicBezTo>
                <a:cubicBezTo>
                  <a:pt x="243981" y="492689"/>
                  <a:pt x="237631" y="506659"/>
                  <a:pt x="222391" y="533964"/>
                </a:cubicBezTo>
                <a:cubicBezTo>
                  <a:pt x="207151" y="561269"/>
                  <a:pt x="200801" y="572064"/>
                  <a:pt x="191911" y="602544"/>
                </a:cubicBezTo>
                <a:cubicBezTo>
                  <a:pt x="183021" y="633024"/>
                  <a:pt x="181116" y="655884"/>
                  <a:pt x="176671" y="686364"/>
                </a:cubicBezTo>
                <a:cubicBezTo>
                  <a:pt x="172226" y="716844"/>
                  <a:pt x="172226" y="725734"/>
                  <a:pt x="169051" y="754944"/>
                </a:cubicBezTo>
                <a:cubicBezTo>
                  <a:pt x="165876" y="784154"/>
                  <a:pt x="162701" y="801934"/>
                  <a:pt x="161431" y="831144"/>
                </a:cubicBezTo>
                <a:cubicBezTo>
                  <a:pt x="160161" y="860354"/>
                  <a:pt x="162701" y="872419"/>
                  <a:pt x="161431" y="899724"/>
                </a:cubicBezTo>
                <a:cubicBezTo>
                  <a:pt x="160161" y="927029"/>
                  <a:pt x="161431" y="939094"/>
                  <a:pt x="153811" y="968304"/>
                </a:cubicBezTo>
                <a:cubicBezTo>
                  <a:pt x="146191" y="997514"/>
                  <a:pt x="135396" y="1015294"/>
                  <a:pt x="123331" y="1044504"/>
                </a:cubicBezTo>
                <a:cubicBezTo>
                  <a:pt x="111266" y="1073714"/>
                  <a:pt x="100471" y="1085779"/>
                  <a:pt x="92851" y="1113084"/>
                </a:cubicBezTo>
                <a:cubicBezTo>
                  <a:pt x="85231" y="1140389"/>
                  <a:pt x="86501" y="1154359"/>
                  <a:pt x="85231" y="1181664"/>
                </a:cubicBezTo>
                <a:cubicBezTo>
                  <a:pt x="83961" y="1208969"/>
                  <a:pt x="85231" y="1222939"/>
                  <a:pt x="85231" y="1250244"/>
                </a:cubicBezTo>
                <a:cubicBezTo>
                  <a:pt x="85231" y="1277549"/>
                  <a:pt x="92851" y="1289614"/>
                  <a:pt x="85231" y="1318824"/>
                </a:cubicBezTo>
                <a:cubicBezTo>
                  <a:pt x="77611" y="1348034"/>
                  <a:pt x="57926" y="1365814"/>
                  <a:pt x="47131" y="1395024"/>
                </a:cubicBezTo>
                <a:cubicBezTo>
                  <a:pt x="36336" y="1424234"/>
                  <a:pt x="38241" y="1436299"/>
                  <a:pt x="31891" y="1463604"/>
                </a:cubicBezTo>
                <a:cubicBezTo>
                  <a:pt x="25541" y="1490909"/>
                  <a:pt x="19826" y="1504879"/>
                  <a:pt x="16651" y="1532184"/>
                </a:cubicBezTo>
                <a:cubicBezTo>
                  <a:pt x="13476" y="1559489"/>
                  <a:pt x="16651" y="1573459"/>
                  <a:pt x="16651" y="1600764"/>
                </a:cubicBezTo>
                <a:cubicBezTo>
                  <a:pt x="16651" y="1628069"/>
                  <a:pt x="17921" y="1642039"/>
                  <a:pt x="16651" y="1669344"/>
                </a:cubicBezTo>
                <a:cubicBezTo>
                  <a:pt x="15381" y="1696649"/>
                  <a:pt x="12206" y="1710619"/>
                  <a:pt x="9031" y="1737924"/>
                </a:cubicBezTo>
                <a:cubicBezTo>
                  <a:pt x="5856" y="1765229"/>
                  <a:pt x="2681" y="1777294"/>
                  <a:pt x="1411" y="1806504"/>
                </a:cubicBezTo>
                <a:cubicBezTo>
                  <a:pt x="141" y="1835714"/>
                  <a:pt x="1411" y="1853494"/>
                  <a:pt x="1411" y="1882704"/>
                </a:cubicBezTo>
                <a:cubicBezTo>
                  <a:pt x="1411" y="1911914"/>
                  <a:pt x="-1764" y="1923979"/>
                  <a:pt x="1411" y="1951284"/>
                </a:cubicBezTo>
                <a:cubicBezTo>
                  <a:pt x="4586" y="1978589"/>
                  <a:pt x="13476" y="1992559"/>
                  <a:pt x="16651" y="2019864"/>
                </a:cubicBezTo>
                <a:cubicBezTo>
                  <a:pt x="19826" y="2047169"/>
                  <a:pt x="10301" y="2076379"/>
                  <a:pt x="16651" y="2088444"/>
                </a:cubicBezTo>
                <a:cubicBezTo>
                  <a:pt x="23001" y="2100509"/>
                  <a:pt x="27446" y="2096064"/>
                  <a:pt x="47131" y="208082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s 10"/>
          <p:cNvSpPr/>
          <p:nvPr/>
        </p:nvSpPr>
        <p:spPr>
          <a:xfrm>
            <a:off x="1530985" y="2026285"/>
            <a:ext cx="2567940" cy="16383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21706" y="51547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s 8"/>
          <p:cNvSpPr/>
          <p:nvPr/>
        </p:nvSpPr>
        <p:spPr>
          <a:xfrm>
            <a:off x="1316355" y="1703705"/>
            <a:ext cx="4790440" cy="3451860"/>
          </a:xfrm>
          <a:prstGeom prst="rect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7516495" y="3021330"/>
            <a:ext cx="2795270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it-IT" altLang="en-US" sz="4800" b="1">
                <a:ln>
                  <a:solidFill>
                    <a:schemeClr val="tx1"/>
                  </a:solidFill>
                </a:ln>
                <a:solidFill>
                  <a:srgbClr val="A9D18E"/>
                </a:solidFill>
                <a:effectLst>
                  <a:reflection blurRad="6350" stA="50000" endA="300" endPos="50000" dist="60007" dir="5400000" sy="-100000" algn="bl" rotWithShape="0"/>
                </a:effectLst>
              </a:rPr>
              <a:t>RITI SACRI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1461135" y="1835785"/>
            <a:ext cx="4498975" cy="320167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6495" y="653268"/>
            <a:ext cx="609600" cy="6096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770185" y="5427785"/>
            <a:ext cx="2500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Altamira  Sala dei bisonti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0730" cy="6857365"/>
          </a:xfrm>
          <a:prstGeom prst="rect">
            <a:avLst/>
          </a:prstGeom>
        </p:spPr>
      </p:pic>
      <p:sp>
        <p:nvSpPr>
          <p:cNvPr id="21" name="Rectangles 20"/>
          <p:cNvSpPr/>
          <p:nvPr/>
        </p:nvSpPr>
        <p:spPr>
          <a:xfrm>
            <a:off x="323850" y="328930"/>
            <a:ext cx="4790440" cy="3451860"/>
          </a:xfrm>
          <a:prstGeom prst="rect">
            <a:avLst/>
          </a:prstGeom>
          <a:solidFill>
            <a:srgbClr val="73A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Box 21"/>
          <p:cNvSpPr txBox="1"/>
          <p:nvPr/>
        </p:nvSpPr>
        <p:spPr>
          <a:xfrm>
            <a:off x="6569075" y="785495"/>
            <a:ext cx="3937635" cy="1568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it-IT" altLang="en-US" sz="4800" b="1">
                <a:ln>
                  <a:solidFill>
                    <a:schemeClr val="tx1"/>
                  </a:solidFill>
                </a:ln>
                <a:solidFill>
                  <a:srgbClr val="73A3D4"/>
                </a:solidFill>
                <a:effectLst>
                  <a:reflection blurRad="6350" stA="50000" endA="300" endPos="50000" dist="60007" dir="5400000" sy="-100000" algn="bl" rotWithShape="0"/>
                </a:effectLst>
              </a:rPr>
              <a:t>PRIME FORME DI PREGHIERA</a:t>
            </a: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472440" y="501015"/>
            <a:ext cx="4493260" cy="3107690"/>
          </a:xfrm>
          <a:prstGeom prst="rect">
            <a:avLst/>
          </a:prstGeom>
        </p:spPr>
      </p:pic>
      <p:sp>
        <p:nvSpPr>
          <p:cNvPr id="25" name="Rectangles 24"/>
          <p:cNvSpPr/>
          <p:nvPr/>
        </p:nvSpPr>
        <p:spPr>
          <a:xfrm>
            <a:off x="4213225" y="2869565"/>
            <a:ext cx="2020570" cy="3406140"/>
          </a:xfrm>
          <a:prstGeom prst="rect">
            <a:avLst/>
          </a:prstGeom>
          <a:solidFill>
            <a:srgbClr val="73A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29430" y="2995295"/>
            <a:ext cx="1795145" cy="3165475"/>
          </a:xfrm>
          <a:prstGeom prst="rect">
            <a:avLst/>
          </a:prstGeom>
        </p:spPr>
      </p:pic>
      <p:sp>
        <p:nvSpPr>
          <p:cNvPr id="26" name="Text Box 25"/>
          <p:cNvSpPr txBox="1"/>
          <p:nvPr/>
        </p:nvSpPr>
        <p:spPr>
          <a:xfrm>
            <a:off x="882650" y="4866640"/>
            <a:ext cx="524192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2200" b="1" i="1">
                <a:solidFill>
                  <a:srgbClr val="73A3D4"/>
                </a:solidFill>
              </a:rPr>
              <a:t>VENERE DI WILLENDORF</a:t>
            </a:r>
          </a:p>
        </p:txBody>
      </p:sp>
      <p:sp>
        <p:nvSpPr>
          <p:cNvPr id="28" name="Freeform 27"/>
          <p:cNvSpPr/>
          <p:nvPr/>
        </p:nvSpPr>
        <p:spPr>
          <a:xfrm>
            <a:off x="3012440" y="5419725"/>
            <a:ext cx="1016000" cy="365125"/>
          </a:xfrm>
          <a:custGeom>
            <a:avLst/>
            <a:gdLst>
              <a:gd name="connisteX0" fmla="*/ 0 w 1016000"/>
              <a:gd name="connsiteY0" fmla="*/ 0 h 365074"/>
              <a:gd name="connisteX1" fmla="*/ 392430 w 1016000"/>
              <a:gd name="connsiteY1" fmla="*/ 323215 h 365074"/>
              <a:gd name="connisteX2" fmla="*/ 1016000 w 1016000"/>
              <a:gd name="connsiteY2" fmla="*/ 358140 h 365074"/>
              <a:gd name="connisteX3" fmla="*/ 1027430 w 1016000"/>
              <a:gd name="connsiteY3" fmla="*/ 358140 h 36507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1016000" h="365075">
                <a:moveTo>
                  <a:pt x="0" y="0"/>
                </a:moveTo>
                <a:cubicBezTo>
                  <a:pt x="66040" y="64135"/>
                  <a:pt x="189230" y="251460"/>
                  <a:pt x="392430" y="323215"/>
                </a:cubicBezTo>
                <a:cubicBezTo>
                  <a:pt x="595630" y="394970"/>
                  <a:pt x="889000" y="351155"/>
                  <a:pt x="1016000" y="35814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98865" y="2259965"/>
            <a:ext cx="609600" cy="609600"/>
          </a:xfrm>
          <a:prstGeom prst="rect">
            <a:avLst/>
          </a:prstGeom>
        </p:spPr>
      </p:pic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98865" y="3828415"/>
            <a:ext cx="609600" cy="6096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392615" y="501015"/>
            <a:ext cx="2862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Gli oranti della Val Camonica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6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0730" cy="6857365"/>
          </a:xfrm>
          <a:prstGeom prst="rect">
            <a:avLst/>
          </a:prstGeom>
        </p:spPr>
      </p:pic>
      <p:sp>
        <p:nvSpPr>
          <p:cNvPr id="9" name="Rectangles 8"/>
          <p:cNvSpPr/>
          <p:nvPr/>
        </p:nvSpPr>
        <p:spPr>
          <a:xfrm>
            <a:off x="1316990" y="1657350"/>
            <a:ext cx="4790440" cy="3451860"/>
          </a:xfrm>
          <a:prstGeom prst="rect">
            <a:avLst/>
          </a:prstGeom>
          <a:solidFill>
            <a:srgbClr val="FF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/>
          <a:srcRect l="8749" r="5255"/>
          <a:stretch>
            <a:fillRect/>
          </a:stretch>
        </p:blipFill>
        <p:spPr>
          <a:xfrm>
            <a:off x="1424940" y="1781810"/>
            <a:ext cx="4573905" cy="320230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6961505" y="448945"/>
            <a:ext cx="3937635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it-IT" altLang="en-US" sz="4800" b="1">
                <a:ln>
                  <a:solidFill>
                    <a:schemeClr val="tx1"/>
                  </a:solidFill>
                </a:ln>
                <a:solidFill>
                  <a:srgbClr val="FF4B4B"/>
                </a:solidFill>
                <a:effectLst>
                  <a:reflection blurRad="6350" stA="50000" endA="300" endPos="50000" dist="60007" dir="5400000" sy="-100000" algn="bl" rotWithShape="0"/>
                </a:effectLst>
              </a:rPr>
              <a:t>LUOGHI SACRI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493510" y="1657350"/>
            <a:ext cx="5241925" cy="4492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altLang="en-US" sz="2200"/>
              <a:t>Grandi monumenti di pietra che prendono il nome di megaliti, usati come tomba o veri e propri luochi sacri. Tre tipologie:</a:t>
            </a:r>
          </a:p>
          <a:p>
            <a:endParaRPr lang="it-IT" altLang="en-US" sz="2200"/>
          </a:p>
          <a:p>
            <a:pPr algn="l"/>
            <a:r>
              <a:rPr lang="it-IT" altLang="en-US" sz="2200" b="1" i="1"/>
              <a:t>- MENHIR:</a:t>
            </a:r>
            <a:r>
              <a:rPr lang="it-IT" altLang="en-US" sz="2200"/>
              <a:t> enormi pietre conficcate nel terreno verticalmente.</a:t>
            </a:r>
          </a:p>
          <a:p>
            <a:pPr algn="l"/>
            <a:endParaRPr lang="it-IT" altLang="en-US" sz="2200"/>
          </a:p>
          <a:p>
            <a:pPr algn="l"/>
            <a:r>
              <a:rPr lang="it-IT" altLang="en-US" sz="2200" b="1" i="1"/>
              <a:t>-DOLMEN:</a:t>
            </a:r>
            <a:r>
              <a:rPr lang="it-IT" altLang="en-US" sz="2200"/>
              <a:t> formati da più menhir coperti da una lastra orizzontale.</a:t>
            </a:r>
          </a:p>
          <a:p>
            <a:pPr algn="l"/>
            <a:endParaRPr lang="it-IT" altLang="en-US" sz="2200"/>
          </a:p>
          <a:p>
            <a:pPr algn="l"/>
            <a:r>
              <a:rPr lang="it-IT" altLang="en-US" sz="2200" b="1" i="1"/>
              <a:t>-CROMLECH:</a:t>
            </a:r>
            <a:r>
              <a:rPr lang="it-IT" altLang="en-US" sz="2200"/>
              <a:t> serie di pietre di varie grandezze disposte circolarmente.</a:t>
            </a:r>
          </a:p>
          <a:p>
            <a:endParaRPr lang="it-IT" altLang="en-US" sz="2200"/>
          </a:p>
        </p:txBody>
      </p:sp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02292" y="40804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0730" cy="685736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08405" y="1010920"/>
            <a:ext cx="9773920" cy="51879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it-IT" altLang="en-US" sz="3200" b="1">
                <a:solidFill>
                  <a:srgbClr val="137438"/>
                </a:solidFill>
              </a:rPr>
              <a:t>Illustra sul quaderno e scrivi sotto ogni immagine il nome giusto.</a:t>
            </a:r>
          </a:p>
        </p:txBody>
      </p:sp>
      <p:sp>
        <p:nvSpPr>
          <p:cNvPr id="12" name="Rectangles 11"/>
          <p:cNvSpPr/>
          <p:nvPr/>
        </p:nvSpPr>
        <p:spPr>
          <a:xfrm>
            <a:off x="1130300" y="2562225"/>
            <a:ext cx="2574925" cy="23552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5009" t="7823" r="73142" b="36217"/>
          <a:stretch>
            <a:fillRect/>
          </a:stretch>
        </p:blipFill>
        <p:spPr>
          <a:xfrm>
            <a:off x="1275715" y="2704465"/>
            <a:ext cx="2284730" cy="2082800"/>
          </a:xfrm>
          <a:prstGeom prst="rect">
            <a:avLst/>
          </a:prstGeom>
        </p:spPr>
      </p:pic>
      <p:sp>
        <p:nvSpPr>
          <p:cNvPr id="13" name="Rectangles 12"/>
          <p:cNvSpPr/>
          <p:nvPr/>
        </p:nvSpPr>
        <p:spPr>
          <a:xfrm>
            <a:off x="4611370" y="2562225"/>
            <a:ext cx="2574925" cy="23552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34975" t="3222" r="39657" b="42134"/>
          <a:stretch>
            <a:fillRect/>
          </a:stretch>
        </p:blipFill>
        <p:spPr>
          <a:xfrm>
            <a:off x="4773295" y="2704465"/>
            <a:ext cx="2251075" cy="2064385"/>
          </a:xfrm>
          <a:prstGeom prst="rect">
            <a:avLst/>
          </a:prstGeom>
        </p:spPr>
      </p:pic>
      <p:sp>
        <p:nvSpPr>
          <p:cNvPr id="14" name="Rectangles 13"/>
          <p:cNvSpPr/>
          <p:nvPr/>
        </p:nvSpPr>
        <p:spPr>
          <a:xfrm>
            <a:off x="8092440" y="2559050"/>
            <a:ext cx="2574925" cy="23552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l="65104" t="2613" r="6521" b="43180"/>
          <a:stretch>
            <a:fillRect/>
          </a:stretch>
        </p:blipFill>
        <p:spPr>
          <a:xfrm>
            <a:off x="8203565" y="2695575"/>
            <a:ext cx="2369185" cy="206883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1096010" y="5570220"/>
            <a:ext cx="2540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629150" y="5570220"/>
            <a:ext cx="2540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109585" y="5570220"/>
            <a:ext cx="2540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10411" t="11558" r="10229" b="11265"/>
          <a:stretch>
            <a:fillRect/>
          </a:stretch>
        </p:blipFill>
        <p:spPr>
          <a:xfrm>
            <a:off x="0" y="137160"/>
            <a:ext cx="12191365" cy="666940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138</Words>
  <Application>Microsoft Office PowerPoint</Application>
  <PresentationFormat>Widescreen</PresentationFormat>
  <Paragraphs>22</Paragraphs>
  <Slides>8</Slides>
  <Notes>1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3" baseType="lpstr">
      <vt:lpstr>Arial</vt:lpstr>
      <vt:lpstr>Broadway</vt:lpstr>
      <vt:lpstr>Calibri</vt:lpstr>
      <vt:lpstr>Calibri Light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Illustra sul quaderno e scrivi sotto ogni immagine il nome giusto.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Ospite</dc:creator>
  <cp:lastModifiedBy>Raffaella Castiello</cp:lastModifiedBy>
  <cp:revision>12</cp:revision>
  <dcterms:created xsi:type="dcterms:W3CDTF">2020-11-04T22:22:33Z</dcterms:created>
  <dcterms:modified xsi:type="dcterms:W3CDTF">2020-11-05T18:46:49Z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1033-11.2.0.9669</vt:lpwstr>
  </property>
</Properties>
</file>