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5"/>
  </p:notesMasterIdLst>
  <p:sldIdLst>
    <p:sldId id="256" r:id="rId2"/>
    <p:sldId id="262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8D2FA2-BD09-4125-84A4-E361FFAEEEE3}" type="datetimeFigureOut">
              <a:rPr lang="it-IT" smtClean="0"/>
              <a:t>12/11/2020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39FE77-EA66-4A52-B04C-74EC2F01F1E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3774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4A73-0F89-40E7-837A-472D40732525}" type="datetimeFigureOut">
              <a:rPr lang="it-IT" smtClean="0"/>
              <a:t>12/11/2020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C4355F33-E2C3-482C-B3FF-A34568A3B361}" type="slidenum">
              <a:rPr lang="it-IT" smtClean="0"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6144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4A73-0F89-40E7-837A-472D40732525}" type="datetimeFigureOut">
              <a:rPr lang="it-IT" smtClean="0"/>
              <a:t>12/11/2020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55F33-E2C3-482C-B3FF-A34568A3B361}" type="slidenum">
              <a:rPr lang="it-IT" smtClean="0"/>
              <a:t>‹N›</a:t>
            </a:fld>
            <a:endParaRPr lang="it-IT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9357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4A73-0F89-40E7-837A-472D40732525}" type="datetimeFigureOut">
              <a:rPr lang="it-IT" smtClean="0"/>
              <a:t>12/11/2020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55F33-E2C3-482C-B3FF-A34568A3B361}" type="slidenum">
              <a:rPr lang="it-IT" smtClean="0"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2371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4A73-0F89-40E7-837A-472D40732525}" type="datetimeFigureOut">
              <a:rPr lang="it-IT" smtClean="0"/>
              <a:t>12/11/2020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55F33-E2C3-482C-B3FF-A34568A3B361}" type="slidenum">
              <a:rPr lang="it-IT" smtClean="0"/>
              <a:t>‹N›</a:t>
            </a:fld>
            <a:endParaRPr lang="it-IT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0054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4A73-0F89-40E7-837A-472D40732525}" type="datetimeFigureOut">
              <a:rPr lang="it-IT" smtClean="0"/>
              <a:t>12/11/2020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55F33-E2C3-482C-B3FF-A34568A3B361}" type="slidenum">
              <a:rPr lang="it-IT" smtClean="0"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3118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4A73-0F89-40E7-837A-472D40732525}" type="datetimeFigureOut">
              <a:rPr lang="it-IT" smtClean="0"/>
              <a:t>12/11/2020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55F33-E2C3-482C-B3FF-A34568A3B361}" type="slidenum">
              <a:rPr lang="it-IT" smtClean="0"/>
              <a:t>‹N›</a:t>
            </a:fld>
            <a:endParaRPr lang="it-IT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4884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4A73-0F89-40E7-837A-472D40732525}" type="datetimeFigureOut">
              <a:rPr lang="it-IT" smtClean="0"/>
              <a:t>12/11/2020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55F33-E2C3-482C-B3FF-A34568A3B361}" type="slidenum">
              <a:rPr lang="it-IT" smtClean="0"/>
              <a:t>‹N›</a:t>
            </a:fld>
            <a:endParaRPr lang="it-IT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4870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4A73-0F89-40E7-837A-472D40732525}" type="datetimeFigureOut">
              <a:rPr lang="it-IT" smtClean="0"/>
              <a:t>12/11/2020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55F33-E2C3-482C-B3FF-A34568A3B361}" type="slidenum">
              <a:rPr lang="it-IT" smtClean="0"/>
              <a:t>‹N›</a:t>
            </a:fld>
            <a:endParaRPr lang="it-IT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2574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4A73-0F89-40E7-837A-472D40732525}" type="datetimeFigureOut">
              <a:rPr lang="it-IT" smtClean="0"/>
              <a:t>12/11/2020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55F33-E2C3-482C-B3FF-A34568A3B3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5442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4A73-0F89-40E7-837A-472D40732525}" type="datetimeFigureOut">
              <a:rPr lang="it-IT" smtClean="0"/>
              <a:t>12/11/2020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55F33-E2C3-482C-B3FF-A34568A3B361}" type="slidenum">
              <a:rPr lang="it-IT" smtClean="0"/>
              <a:t>‹N›</a:t>
            </a:fld>
            <a:endParaRPr lang="it-IT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6700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633E4A73-0F89-40E7-837A-472D40732525}" type="datetimeFigureOut">
              <a:rPr lang="it-IT" smtClean="0"/>
              <a:t>12/11/2020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55F33-E2C3-482C-B3FF-A34568A3B361}" type="slidenum">
              <a:rPr lang="it-IT" smtClean="0"/>
              <a:t>‹N›</a:t>
            </a:fld>
            <a:endParaRPr lang="it-IT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9274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3E4A73-0F89-40E7-837A-472D40732525}" type="datetimeFigureOut">
              <a:rPr lang="it-IT" smtClean="0"/>
              <a:t>12/11/2020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C4355F33-E2C3-482C-B3FF-A34568A3B361}" type="slidenum">
              <a:rPr lang="it-IT" smtClean="0"/>
              <a:t>‹N›</a:t>
            </a:fld>
            <a:endParaRPr lang="it-IT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6996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3.m4a"/><Relationship Id="rId7" Type="http://schemas.openxmlformats.org/officeDocument/2006/relationships/image" Target="../media/image5.jp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4.jp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3.m4a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hyperlink" Target="http://www.bollibollipentolino.com/2012/06/la-pizza-in-teglia-lunga-maturazione.html" TargetMode="External"/><Relationship Id="rId18" Type="http://schemas.openxmlformats.org/officeDocument/2006/relationships/image" Target="../media/image12.jpg"/><Relationship Id="rId3" Type="http://schemas.microsoft.com/office/2007/relationships/media" Target="../media/media5.m4a"/><Relationship Id="rId7" Type="http://schemas.openxmlformats.org/officeDocument/2006/relationships/hyperlink" Target="https://pixabay.com/en/cloudy-weather-forecast-snow-2667021/" TargetMode="External"/><Relationship Id="rId12" Type="http://schemas.openxmlformats.org/officeDocument/2006/relationships/image" Target="../media/image9.png"/><Relationship Id="rId17" Type="http://schemas.openxmlformats.org/officeDocument/2006/relationships/hyperlink" Target="https://pixabay.com/en/beach-ball-summer-628940/" TargetMode="External"/><Relationship Id="rId2" Type="http://schemas.openxmlformats.org/officeDocument/2006/relationships/audio" Target="../media/media4.m4a"/><Relationship Id="rId16" Type="http://schemas.openxmlformats.org/officeDocument/2006/relationships/image" Target="../media/image11.png"/><Relationship Id="rId1" Type="http://schemas.microsoft.com/office/2007/relationships/media" Target="../media/media4.m4a"/><Relationship Id="rId6" Type="http://schemas.openxmlformats.org/officeDocument/2006/relationships/image" Target="../media/image6.png"/><Relationship Id="rId11" Type="http://schemas.openxmlformats.org/officeDocument/2006/relationships/hyperlink" Target="http://www.geometriefluide.com/pagina.asp?cat=mare-clipart-imm" TargetMode="External"/><Relationship Id="rId5" Type="http://schemas.openxmlformats.org/officeDocument/2006/relationships/slideLayout" Target="../slideLayouts/slideLayout7.xml"/><Relationship Id="rId15" Type="http://schemas.openxmlformats.org/officeDocument/2006/relationships/hyperlink" Target="https://4658maiorano.wordpress.com/category/volatili/" TargetMode="External"/><Relationship Id="rId10" Type="http://schemas.openxmlformats.org/officeDocument/2006/relationships/image" Target="../media/image8.gif"/><Relationship Id="rId19" Type="http://schemas.openxmlformats.org/officeDocument/2006/relationships/image" Target="../media/image3.png"/><Relationship Id="rId4" Type="http://schemas.openxmlformats.org/officeDocument/2006/relationships/audio" Target="../media/media5.m4a"/><Relationship Id="rId9" Type="http://schemas.openxmlformats.org/officeDocument/2006/relationships/hyperlink" Target="https://commons.wikimedia.org/wiki/File:RP_logo_variation.png" TargetMode="External"/><Relationship Id="rId1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7F1470B-B992-402B-9C8D-28C561C5FC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653171"/>
          </a:xfrm>
        </p:spPr>
        <p:txBody>
          <a:bodyPr>
            <a:normAutofit fontScale="90000"/>
          </a:bodyPr>
          <a:lstStyle/>
          <a:p>
            <a:r>
              <a:rPr lang="it-IT" sz="2800" dirty="0">
                <a:solidFill>
                  <a:srgbClr val="0070C0"/>
                </a:solidFill>
              </a:rPr>
              <a:t>THE ELEMENTES THAT ARE TO THE </a:t>
            </a:r>
            <a:r>
              <a:rPr lang="it-IT" sz="2800" dirty="0">
                <a:solidFill>
                  <a:srgbClr val="00B050"/>
                </a:solidFill>
              </a:rPr>
              <a:t>RIGHT</a:t>
            </a:r>
            <a:r>
              <a:rPr lang="it-IT" sz="2800" dirty="0">
                <a:solidFill>
                  <a:srgbClr val="FF0000"/>
                </a:solidFill>
              </a:rPr>
              <a:t> </a:t>
            </a:r>
            <a:r>
              <a:rPr lang="it-IT" sz="2800" dirty="0">
                <a:solidFill>
                  <a:srgbClr val="0070C0"/>
                </a:solidFill>
              </a:rPr>
              <a:t>AND</a:t>
            </a:r>
            <a:r>
              <a:rPr lang="it-IT" sz="2800" dirty="0">
                <a:solidFill>
                  <a:srgbClr val="00B050"/>
                </a:solidFill>
              </a:rPr>
              <a:t> </a:t>
            </a:r>
            <a:r>
              <a:rPr lang="it-IT" sz="2800" dirty="0">
                <a:solidFill>
                  <a:srgbClr val="FF0000"/>
                </a:solidFill>
              </a:rPr>
              <a:t>LEFT</a:t>
            </a:r>
            <a:r>
              <a:rPr lang="it-IT" sz="2800" dirty="0">
                <a:solidFill>
                  <a:srgbClr val="0070C0"/>
                </a:solidFill>
              </a:rPr>
              <a:t> </a:t>
            </a:r>
            <a:r>
              <a:rPr lang="it-IT" sz="2800" dirty="0">
                <a:solidFill>
                  <a:srgbClr val="00B050"/>
                </a:solidFill>
              </a:rPr>
              <a:t>OF LUCA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EA5C6CA2-6E97-49DF-ACCE-7BE246C096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108" y="2024109"/>
            <a:ext cx="5133454" cy="4691848"/>
          </a:xfrm>
          <a:prstGeom prst="rect">
            <a:avLst/>
          </a:prstGeom>
        </p:spPr>
      </p:pic>
      <p:pic>
        <p:nvPicPr>
          <p:cNvPr id="4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674C5FD6-3EEC-4BCF-929D-FB54F908356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08792" y="2333062"/>
            <a:ext cx="487363" cy="487363"/>
          </a:xfrm>
          <a:prstGeom prst="rect">
            <a:avLst/>
          </a:prstGeom>
        </p:spPr>
      </p:pic>
      <p:sp>
        <p:nvSpPr>
          <p:cNvPr id="6" name="Freccia a destra 5">
            <a:extLst>
              <a:ext uri="{FF2B5EF4-FFF2-40B4-BE49-F238E27FC236}">
                <a16:creationId xmlns:a16="http://schemas.microsoft.com/office/drawing/2014/main" id="{9E7FCFF0-A7F5-435C-BEF2-3A1593DCF12D}"/>
              </a:ext>
            </a:extLst>
          </p:cNvPr>
          <p:cNvSpPr/>
          <p:nvPr/>
        </p:nvSpPr>
        <p:spPr>
          <a:xfrm>
            <a:off x="494260" y="233306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2013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4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A88D58B3-B871-43B7-A4E0-408185931BF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39" b="18806"/>
          <a:stretch/>
        </p:blipFill>
        <p:spPr>
          <a:xfrm>
            <a:off x="439844" y="124287"/>
            <a:ext cx="5133454" cy="4101484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7E48F1EE-0242-4200-BC72-5BDA9D1715E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" t="16310" r="-1729" b="21684"/>
          <a:stretch/>
        </p:blipFill>
        <p:spPr>
          <a:xfrm>
            <a:off x="6096000" y="1447061"/>
            <a:ext cx="5133454" cy="4252404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1E054A42-DBA8-4E67-98B2-5DCB62E4A410}"/>
              </a:ext>
            </a:extLst>
          </p:cNvPr>
          <p:cNvSpPr txBox="1"/>
          <p:nvPr/>
        </p:nvSpPr>
        <p:spPr>
          <a:xfrm>
            <a:off x="5963575" y="347623"/>
            <a:ext cx="6103398" cy="671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PUT YOUR HANDS ON THE NOTEB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OOK AND MAKE THE OUTLINE WITH THE FELT-TIP PEN</a:t>
            </a:r>
            <a:endParaRPr lang="it-IT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780BABF4-1653-469E-A46E-CFD791F2F5B7}"/>
              </a:ext>
            </a:extLst>
          </p:cNvPr>
          <p:cNvSpPr txBox="1"/>
          <p:nvPr/>
        </p:nvSpPr>
        <p:spPr>
          <a:xfrm>
            <a:off x="1819922" y="5166804"/>
            <a:ext cx="23391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0070C0"/>
                </a:solidFill>
              </a:rPr>
              <a:t>LEFT</a:t>
            </a:r>
            <a:r>
              <a:rPr lang="it-IT" dirty="0"/>
              <a:t> HAND IS  </a:t>
            </a:r>
            <a:r>
              <a:rPr lang="it-IT" dirty="0">
                <a:solidFill>
                  <a:srgbClr val="0070C0"/>
                </a:solidFill>
              </a:rPr>
              <a:t>BLUE</a:t>
            </a:r>
          </a:p>
          <a:p>
            <a:r>
              <a:rPr lang="it-IT" dirty="0">
                <a:solidFill>
                  <a:srgbClr val="FF0000"/>
                </a:solidFill>
              </a:rPr>
              <a:t>RIGHT</a:t>
            </a:r>
            <a:r>
              <a:rPr lang="it-IT" dirty="0"/>
              <a:t> HAND IS RED</a:t>
            </a:r>
          </a:p>
        </p:txBody>
      </p:sp>
      <p:pic>
        <p:nvPicPr>
          <p:cNvPr id="7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E49F47FF-1CFC-4449-9866-1A2982B12D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184124" y="3619416"/>
            <a:ext cx="487363" cy="487363"/>
          </a:xfrm>
          <a:prstGeom prst="rect">
            <a:avLst/>
          </a:prstGeom>
        </p:spPr>
      </p:pic>
      <p:pic>
        <p:nvPicPr>
          <p:cNvPr id="9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84336E07-00AC-4125-ABF0-CBF3592D2A2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810314" y="4923122"/>
            <a:ext cx="487363" cy="487363"/>
          </a:xfrm>
          <a:prstGeom prst="rect">
            <a:avLst/>
          </a:prstGeom>
        </p:spPr>
      </p:pic>
      <p:sp>
        <p:nvSpPr>
          <p:cNvPr id="10" name="Freccia a destra 9">
            <a:extLst>
              <a:ext uri="{FF2B5EF4-FFF2-40B4-BE49-F238E27FC236}">
                <a16:creationId xmlns:a16="http://schemas.microsoft.com/office/drawing/2014/main" id="{F92001EA-7700-4BB9-A165-C7C28BC8265E}"/>
              </a:ext>
            </a:extLst>
          </p:cNvPr>
          <p:cNvSpPr/>
          <p:nvPr/>
        </p:nvSpPr>
        <p:spPr>
          <a:xfrm>
            <a:off x="1994665" y="380140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Freccia a destra 10">
            <a:extLst>
              <a:ext uri="{FF2B5EF4-FFF2-40B4-BE49-F238E27FC236}">
                <a16:creationId xmlns:a16="http://schemas.microsoft.com/office/drawing/2014/main" id="{A6E061BE-F235-4780-9045-47DB0D3C4554}"/>
              </a:ext>
            </a:extLst>
          </p:cNvPr>
          <p:cNvSpPr/>
          <p:nvPr/>
        </p:nvSpPr>
        <p:spPr>
          <a:xfrm>
            <a:off x="5714260" y="492585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2524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69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163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FD13F951-F8D1-4F21-B61E-A86ED26718B7}"/>
              </a:ext>
            </a:extLst>
          </p:cNvPr>
          <p:cNvSpPr/>
          <p:nvPr/>
        </p:nvSpPr>
        <p:spPr>
          <a:xfrm>
            <a:off x="7732449" y="1475886"/>
            <a:ext cx="3273661" cy="92333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RIGHT</a:t>
            </a:r>
            <a:endParaRPr lang="it-IT" sz="5400" b="1" cap="none" spc="0" dirty="0">
              <a:ln w="22225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effectLst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406F7F08-01E8-428D-9E31-496ABC6A24F8}"/>
              </a:ext>
            </a:extLst>
          </p:cNvPr>
          <p:cNvSpPr/>
          <p:nvPr/>
        </p:nvSpPr>
        <p:spPr>
          <a:xfrm>
            <a:off x="1993018" y="1298333"/>
            <a:ext cx="2543472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LEFT</a:t>
            </a:r>
            <a:endParaRPr lang="it-IT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0EB720B-3BC2-47F5-A67D-9F9D0BF9C1D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9872" t="-16073" r="-9872" b="40181"/>
          <a:stretch/>
        </p:blipFill>
        <p:spPr>
          <a:xfrm>
            <a:off x="2654424" y="2114376"/>
            <a:ext cx="4705165" cy="170592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6565913E-7F1F-474E-94E1-E447DE84ECD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390620" y="2399216"/>
            <a:ext cx="2396969" cy="1322858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D0A3CFA8-4014-47CC-98B1-CE9672B0C65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614020" y="4634421"/>
            <a:ext cx="2438400" cy="1766378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B956C215-BA6F-4F13-9EC4-A9280E3D8A5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2897819" y="5122416"/>
            <a:ext cx="2322251" cy="1278383"/>
          </a:xfrm>
          <a:prstGeom prst="rect">
            <a:avLst/>
          </a:prstGeom>
        </p:spPr>
      </p:pic>
      <p:sp>
        <p:nvSpPr>
          <p:cNvPr id="19" name="Figura a mano libera: forma 18">
            <a:extLst>
              <a:ext uri="{FF2B5EF4-FFF2-40B4-BE49-F238E27FC236}">
                <a16:creationId xmlns:a16="http://schemas.microsoft.com/office/drawing/2014/main" id="{29B8E5E1-8E1F-4D1B-B32E-2CD313FB42E0}"/>
              </a:ext>
            </a:extLst>
          </p:cNvPr>
          <p:cNvSpPr/>
          <p:nvPr/>
        </p:nvSpPr>
        <p:spPr>
          <a:xfrm>
            <a:off x="435006" y="3772562"/>
            <a:ext cx="436532" cy="506475"/>
          </a:xfrm>
          <a:custGeom>
            <a:avLst/>
            <a:gdLst>
              <a:gd name="connsiteX0" fmla="*/ 355107 w 436532"/>
              <a:gd name="connsiteY0" fmla="*/ 27081 h 506475"/>
              <a:gd name="connsiteX1" fmla="*/ 310718 w 436532"/>
              <a:gd name="connsiteY1" fmla="*/ 18203 h 506475"/>
              <a:gd name="connsiteX2" fmla="*/ 284085 w 436532"/>
              <a:gd name="connsiteY2" fmla="*/ 448 h 506475"/>
              <a:gd name="connsiteX3" fmla="*/ 150920 w 436532"/>
              <a:gd name="connsiteY3" fmla="*/ 9325 h 506475"/>
              <a:gd name="connsiteX4" fmla="*/ 106532 w 436532"/>
              <a:gd name="connsiteY4" fmla="*/ 18203 h 506475"/>
              <a:gd name="connsiteX5" fmla="*/ 79899 w 436532"/>
              <a:gd name="connsiteY5" fmla="*/ 35958 h 506475"/>
              <a:gd name="connsiteX6" fmla="*/ 26633 w 436532"/>
              <a:gd name="connsiteY6" fmla="*/ 98102 h 506475"/>
              <a:gd name="connsiteX7" fmla="*/ 0 w 436532"/>
              <a:gd name="connsiteY7" fmla="*/ 151368 h 506475"/>
              <a:gd name="connsiteX8" fmla="*/ 8877 w 436532"/>
              <a:gd name="connsiteY8" fmla="*/ 178001 h 506475"/>
              <a:gd name="connsiteX9" fmla="*/ 53266 w 436532"/>
              <a:gd name="connsiteY9" fmla="*/ 213512 h 506475"/>
              <a:gd name="connsiteX10" fmla="*/ 106532 w 436532"/>
              <a:gd name="connsiteY10" fmla="*/ 231267 h 506475"/>
              <a:gd name="connsiteX11" fmla="*/ 186431 w 436532"/>
              <a:gd name="connsiteY11" fmla="*/ 249022 h 506475"/>
              <a:gd name="connsiteX12" fmla="*/ 310718 w 436532"/>
              <a:gd name="connsiteY12" fmla="*/ 257900 h 506475"/>
              <a:gd name="connsiteX13" fmla="*/ 337351 w 436532"/>
              <a:gd name="connsiteY13" fmla="*/ 266778 h 506475"/>
              <a:gd name="connsiteX14" fmla="*/ 381740 w 436532"/>
              <a:gd name="connsiteY14" fmla="*/ 275655 h 506475"/>
              <a:gd name="connsiteX15" fmla="*/ 408373 w 436532"/>
              <a:gd name="connsiteY15" fmla="*/ 293411 h 506475"/>
              <a:gd name="connsiteX16" fmla="*/ 426128 w 436532"/>
              <a:gd name="connsiteY16" fmla="*/ 320044 h 506475"/>
              <a:gd name="connsiteX17" fmla="*/ 426128 w 436532"/>
              <a:gd name="connsiteY17" fmla="*/ 426576 h 506475"/>
              <a:gd name="connsiteX18" fmla="*/ 408373 w 436532"/>
              <a:gd name="connsiteY18" fmla="*/ 453209 h 506475"/>
              <a:gd name="connsiteX19" fmla="*/ 381740 w 436532"/>
              <a:gd name="connsiteY19" fmla="*/ 462087 h 506475"/>
              <a:gd name="connsiteX20" fmla="*/ 337351 w 436532"/>
              <a:gd name="connsiteY20" fmla="*/ 488720 h 506475"/>
              <a:gd name="connsiteX21" fmla="*/ 266330 w 436532"/>
              <a:gd name="connsiteY21" fmla="*/ 506475 h 506475"/>
              <a:gd name="connsiteX22" fmla="*/ 79899 w 436532"/>
              <a:gd name="connsiteY22" fmla="*/ 497597 h 506475"/>
              <a:gd name="connsiteX23" fmla="*/ 26633 w 436532"/>
              <a:gd name="connsiteY23" fmla="*/ 488720 h 506475"/>
              <a:gd name="connsiteX24" fmla="*/ 0 w 436532"/>
              <a:gd name="connsiteY24" fmla="*/ 479842 h 506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36532" h="506475">
                <a:moveTo>
                  <a:pt x="355107" y="27081"/>
                </a:moveTo>
                <a:cubicBezTo>
                  <a:pt x="340311" y="24122"/>
                  <a:pt x="324847" y="23501"/>
                  <a:pt x="310718" y="18203"/>
                </a:cubicBezTo>
                <a:cubicBezTo>
                  <a:pt x="300728" y="14457"/>
                  <a:pt x="294738" y="1040"/>
                  <a:pt x="284085" y="448"/>
                </a:cubicBezTo>
                <a:cubicBezTo>
                  <a:pt x="239667" y="-2020"/>
                  <a:pt x="195308" y="6366"/>
                  <a:pt x="150920" y="9325"/>
                </a:cubicBezTo>
                <a:cubicBezTo>
                  <a:pt x="136124" y="12284"/>
                  <a:pt x="120660" y="12905"/>
                  <a:pt x="106532" y="18203"/>
                </a:cubicBezTo>
                <a:cubicBezTo>
                  <a:pt x="96542" y="21949"/>
                  <a:pt x="88000" y="29014"/>
                  <a:pt x="79899" y="35958"/>
                </a:cubicBezTo>
                <a:cubicBezTo>
                  <a:pt x="60786" y="52341"/>
                  <a:pt x="38414" y="74541"/>
                  <a:pt x="26633" y="98102"/>
                </a:cubicBezTo>
                <a:cubicBezTo>
                  <a:pt x="-10122" y="171612"/>
                  <a:pt x="50883" y="75042"/>
                  <a:pt x="0" y="151368"/>
                </a:cubicBezTo>
                <a:cubicBezTo>
                  <a:pt x="2959" y="160246"/>
                  <a:pt x="4062" y="169977"/>
                  <a:pt x="8877" y="178001"/>
                </a:cubicBezTo>
                <a:cubicBezTo>
                  <a:pt x="15584" y="189179"/>
                  <a:pt x="43372" y="209114"/>
                  <a:pt x="53266" y="213512"/>
                </a:cubicBezTo>
                <a:cubicBezTo>
                  <a:pt x="70369" y="221113"/>
                  <a:pt x="88777" y="225349"/>
                  <a:pt x="106532" y="231267"/>
                </a:cubicBezTo>
                <a:cubicBezTo>
                  <a:pt x="140962" y="242744"/>
                  <a:pt x="141783" y="244557"/>
                  <a:pt x="186431" y="249022"/>
                </a:cubicBezTo>
                <a:cubicBezTo>
                  <a:pt x="227759" y="253155"/>
                  <a:pt x="269289" y="254941"/>
                  <a:pt x="310718" y="257900"/>
                </a:cubicBezTo>
                <a:cubicBezTo>
                  <a:pt x="319596" y="260859"/>
                  <a:pt x="328272" y="264508"/>
                  <a:pt x="337351" y="266778"/>
                </a:cubicBezTo>
                <a:cubicBezTo>
                  <a:pt x="351990" y="270438"/>
                  <a:pt x="367611" y="270357"/>
                  <a:pt x="381740" y="275655"/>
                </a:cubicBezTo>
                <a:cubicBezTo>
                  <a:pt x="391730" y="279401"/>
                  <a:pt x="399495" y="287492"/>
                  <a:pt x="408373" y="293411"/>
                </a:cubicBezTo>
                <a:cubicBezTo>
                  <a:pt x="414291" y="302289"/>
                  <a:pt x="421356" y="310501"/>
                  <a:pt x="426128" y="320044"/>
                </a:cubicBezTo>
                <a:cubicBezTo>
                  <a:pt x="443488" y="354764"/>
                  <a:pt x="436018" y="387017"/>
                  <a:pt x="426128" y="426576"/>
                </a:cubicBezTo>
                <a:cubicBezTo>
                  <a:pt x="423540" y="436927"/>
                  <a:pt x="416704" y="446544"/>
                  <a:pt x="408373" y="453209"/>
                </a:cubicBezTo>
                <a:cubicBezTo>
                  <a:pt x="401066" y="459055"/>
                  <a:pt x="390618" y="459128"/>
                  <a:pt x="381740" y="462087"/>
                </a:cubicBezTo>
                <a:cubicBezTo>
                  <a:pt x="359944" y="483881"/>
                  <a:pt x="369043" y="480077"/>
                  <a:pt x="337351" y="488720"/>
                </a:cubicBezTo>
                <a:cubicBezTo>
                  <a:pt x="313809" y="495141"/>
                  <a:pt x="266330" y="506475"/>
                  <a:pt x="266330" y="506475"/>
                </a:cubicBezTo>
                <a:cubicBezTo>
                  <a:pt x="204186" y="503516"/>
                  <a:pt x="141943" y="502193"/>
                  <a:pt x="79899" y="497597"/>
                </a:cubicBezTo>
                <a:cubicBezTo>
                  <a:pt x="61948" y="496267"/>
                  <a:pt x="44205" y="492625"/>
                  <a:pt x="26633" y="488720"/>
                </a:cubicBezTo>
                <a:cubicBezTo>
                  <a:pt x="17498" y="486690"/>
                  <a:pt x="0" y="479842"/>
                  <a:pt x="0" y="479842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Figura a mano libera: forma 19">
            <a:extLst>
              <a:ext uri="{FF2B5EF4-FFF2-40B4-BE49-F238E27FC236}">
                <a16:creationId xmlns:a16="http://schemas.microsoft.com/office/drawing/2014/main" id="{E02AB48E-4ECB-4D60-9F7E-1BDF7577BDA7}"/>
              </a:ext>
            </a:extLst>
          </p:cNvPr>
          <p:cNvSpPr/>
          <p:nvPr/>
        </p:nvSpPr>
        <p:spPr>
          <a:xfrm>
            <a:off x="1064821" y="3773010"/>
            <a:ext cx="409502" cy="551213"/>
          </a:xfrm>
          <a:custGeom>
            <a:avLst/>
            <a:gdLst>
              <a:gd name="connsiteX0" fmla="*/ 36010 w 409502"/>
              <a:gd name="connsiteY0" fmla="*/ 0 h 551213"/>
              <a:gd name="connsiteX1" fmla="*/ 27132 w 409502"/>
              <a:gd name="connsiteY1" fmla="*/ 44388 h 551213"/>
              <a:gd name="connsiteX2" fmla="*/ 18255 w 409502"/>
              <a:gd name="connsiteY2" fmla="*/ 97654 h 551213"/>
              <a:gd name="connsiteX3" fmla="*/ 9377 w 409502"/>
              <a:gd name="connsiteY3" fmla="*/ 124287 h 551213"/>
              <a:gd name="connsiteX4" fmla="*/ 9377 w 409502"/>
              <a:gd name="connsiteY4" fmla="*/ 399495 h 551213"/>
              <a:gd name="connsiteX5" fmla="*/ 18255 w 409502"/>
              <a:gd name="connsiteY5" fmla="*/ 435006 h 551213"/>
              <a:gd name="connsiteX6" fmla="*/ 62643 w 409502"/>
              <a:gd name="connsiteY6" fmla="*/ 514905 h 551213"/>
              <a:gd name="connsiteX7" fmla="*/ 89276 w 409502"/>
              <a:gd name="connsiteY7" fmla="*/ 523782 h 551213"/>
              <a:gd name="connsiteX8" fmla="*/ 107031 w 409502"/>
              <a:gd name="connsiteY8" fmla="*/ 541538 h 551213"/>
              <a:gd name="connsiteX9" fmla="*/ 257952 w 409502"/>
              <a:gd name="connsiteY9" fmla="*/ 541538 h 551213"/>
              <a:gd name="connsiteX10" fmla="*/ 311218 w 409502"/>
              <a:gd name="connsiteY10" fmla="*/ 514905 h 551213"/>
              <a:gd name="connsiteX11" fmla="*/ 355606 w 409502"/>
              <a:gd name="connsiteY11" fmla="*/ 479394 h 551213"/>
              <a:gd name="connsiteX12" fmla="*/ 373362 w 409502"/>
              <a:gd name="connsiteY12" fmla="*/ 426128 h 551213"/>
              <a:gd name="connsiteX13" fmla="*/ 382239 w 409502"/>
              <a:gd name="connsiteY13" fmla="*/ 399495 h 551213"/>
              <a:gd name="connsiteX14" fmla="*/ 391117 w 409502"/>
              <a:gd name="connsiteY14" fmla="*/ 284085 h 551213"/>
              <a:gd name="connsiteX15" fmla="*/ 408872 w 409502"/>
              <a:gd name="connsiteY15" fmla="*/ 221941 h 551213"/>
              <a:gd name="connsiteX16" fmla="*/ 391117 w 409502"/>
              <a:gd name="connsiteY16" fmla="*/ 35510 h 551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09502" h="551213">
                <a:moveTo>
                  <a:pt x="36010" y="0"/>
                </a:moveTo>
                <a:cubicBezTo>
                  <a:pt x="33051" y="14796"/>
                  <a:pt x="29831" y="29542"/>
                  <a:pt x="27132" y="44388"/>
                </a:cubicBezTo>
                <a:cubicBezTo>
                  <a:pt x="23912" y="62098"/>
                  <a:pt x="22160" y="80082"/>
                  <a:pt x="18255" y="97654"/>
                </a:cubicBezTo>
                <a:cubicBezTo>
                  <a:pt x="16225" y="106789"/>
                  <a:pt x="12336" y="115409"/>
                  <a:pt x="9377" y="124287"/>
                </a:cubicBezTo>
                <a:cubicBezTo>
                  <a:pt x="-1269" y="262674"/>
                  <a:pt x="-4855" y="242949"/>
                  <a:pt x="9377" y="399495"/>
                </a:cubicBezTo>
                <a:cubicBezTo>
                  <a:pt x="10482" y="411646"/>
                  <a:pt x="14749" y="423319"/>
                  <a:pt x="18255" y="435006"/>
                </a:cubicBezTo>
                <a:cubicBezTo>
                  <a:pt x="29836" y="473609"/>
                  <a:pt x="29581" y="492864"/>
                  <a:pt x="62643" y="514905"/>
                </a:cubicBezTo>
                <a:cubicBezTo>
                  <a:pt x="70429" y="520096"/>
                  <a:pt x="80398" y="520823"/>
                  <a:pt x="89276" y="523782"/>
                </a:cubicBezTo>
                <a:cubicBezTo>
                  <a:pt x="95194" y="529701"/>
                  <a:pt x="99545" y="537795"/>
                  <a:pt x="107031" y="541538"/>
                </a:cubicBezTo>
                <a:cubicBezTo>
                  <a:pt x="148362" y="562204"/>
                  <a:pt x="230341" y="543662"/>
                  <a:pt x="257952" y="541538"/>
                </a:cubicBezTo>
                <a:cubicBezTo>
                  <a:pt x="279612" y="534318"/>
                  <a:pt x="294009" y="532114"/>
                  <a:pt x="311218" y="514905"/>
                </a:cubicBezTo>
                <a:cubicBezTo>
                  <a:pt x="351374" y="474749"/>
                  <a:pt x="303756" y="496678"/>
                  <a:pt x="355606" y="479394"/>
                </a:cubicBezTo>
                <a:lnTo>
                  <a:pt x="373362" y="426128"/>
                </a:lnTo>
                <a:lnTo>
                  <a:pt x="382239" y="399495"/>
                </a:lnTo>
                <a:cubicBezTo>
                  <a:pt x="385198" y="361025"/>
                  <a:pt x="386609" y="322404"/>
                  <a:pt x="391117" y="284085"/>
                </a:cubicBezTo>
                <a:cubicBezTo>
                  <a:pt x="393143" y="266862"/>
                  <a:pt x="403132" y="239161"/>
                  <a:pt x="408872" y="221941"/>
                </a:cubicBezTo>
                <a:cubicBezTo>
                  <a:pt x="399647" y="46658"/>
                  <a:pt x="425174" y="103625"/>
                  <a:pt x="391117" y="3551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Figura a mano libera: forma 20">
            <a:extLst>
              <a:ext uri="{FF2B5EF4-FFF2-40B4-BE49-F238E27FC236}">
                <a16:creationId xmlns:a16="http://schemas.microsoft.com/office/drawing/2014/main" id="{D1EED72E-59EA-48FA-A545-2CCE3EAAB87A}"/>
              </a:ext>
            </a:extLst>
          </p:cNvPr>
          <p:cNvSpPr/>
          <p:nvPr/>
        </p:nvSpPr>
        <p:spPr>
          <a:xfrm>
            <a:off x="1713390" y="3737499"/>
            <a:ext cx="395033" cy="550416"/>
          </a:xfrm>
          <a:custGeom>
            <a:avLst/>
            <a:gdLst>
              <a:gd name="connsiteX0" fmla="*/ 0 w 395033"/>
              <a:gd name="connsiteY0" fmla="*/ 550416 h 550416"/>
              <a:gd name="connsiteX1" fmla="*/ 8878 w 395033"/>
              <a:gd name="connsiteY1" fmla="*/ 435006 h 550416"/>
              <a:gd name="connsiteX2" fmla="*/ 17756 w 395033"/>
              <a:gd name="connsiteY2" fmla="*/ 408373 h 550416"/>
              <a:gd name="connsiteX3" fmla="*/ 26633 w 395033"/>
              <a:gd name="connsiteY3" fmla="*/ 346229 h 550416"/>
              <a:gd name="connsiteX4" fmla="*/ 35511 w 395033"/>
              <a:gd name="connsiteY4" fmla="*/ 275208 h 550416"/>
              <a:gd name="connsiteX5" fmla="*/ 44389 w 395033"/>
              <a:gd name="connsiteY5" fmla="*/ 248575 h 550416"/>
              <a:gd name="connsiteX6" fmla="*/ 53266 w 395033"/>
              <a:gd name="connsiteY6" fmla="*/ 213064 h 550416"/>
              <a:gd name="connsiteX7" fmla="*/ 62144 w 395033"/>
              <a:gd name="connsiteY7" fmla="*/ 35511 h 550416"/>
              <a:gd name="connsiteX8" fmla="*/ 88777 w 395033"/>
              <a:gd name="connsiteY8" fmla="*/ 53266 h 550416"/>
              <a:gd name="connsiteX9" fmla="*/ 106532 w 395033"/>
              <a:gd name="connsiteY9" fmla="*/ 79899 h 550416"/>
              <a:gd name="connsiteX10" fmla="*/ 142043 w 395033"/>
              <a:gd name="connsiteY10" fmla="*/ 115410 h 550416"/>
              <a:gd name="connsiteX11" fmla="*/ 159798 w 395033"/>
              <a:gd name="connsiteY11" fmla="*/ 142043 h 550416"/>
              <a:gd name="connsiteX12" fmla="*/ 213064 w 395033"/>
              <a:gd name="connsiteY12" fmla="*/ 213064 h 550416"/>
              <a:gd name="connsiteX13" fmla="*/ 239697 w 395033"/>
              <a:gd name="connsiteY13" fmla="*/ 266330 h 550416"/>
              <a:gd name="connsiteX14" fmla="*/ 248575 w 395033"/>
              <a:gd name="connsiteY14" fmla="*/ 292963 h 550416"/>
              <a:gd name="connsiteX15" fmla="*/ 284086 w 395033"/>
              <a:gd name="connsiteY15" fmla="*/ 346229 h 550416"/>
              <a:gd name="connsiteX16" fmla="*/ 319596 w 395033"/>
              <a:gd name="connsiteY16" fmla="*/ 390618 h 550416"/>
              <a:gd name="connsiteX17" fmla="*/ 355107 w 395033"/>
              <a:gd name="connsiteY17" fmla="*/ 443884 h 550416"/>
              <a:gd name="connsiteX18" fmla="*/ 372862 w 395033"/>
              <a:gd name="connsiteY18" fmla="*/ 497150 h 550416"/>
              <a:gd name="connsiteX19" fmla="*/ 381740 w 395033"/>
              <a:gd name="connsiteY19" fmla="*/ 523783 h 550416"/>
              <a:gd name="connsiteX20" fmla="*/ 390618 w 395033"/>
              <a:gd name="connsiteY20" fmla="*/ 0 h 550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95033" h="550416">
                <a:moveTo>
                  <a:pt x="0" y="550416"/>
                </a:moveTo>
                <a:cubicBezTo>
                  <a:pt x="2959" y="511946"/>
                  <a:pt x="4092" y="473292"/>
                  <a:pt x="8878" y="435006"/>
                </a:cubicBezTo>
                <a:cubicBezTo>
                  <a:pt x="10039" y="425720"/>
                  <a:pt x="15921" y="417549"/>
                  <a:pt x="17756" y="408373"/>
                </a:cubicBezTo>
                <a:cubicBezTo>
                  <a:pt x="21860" y="387854"/>
                  <a:pt x="23868" y="366970"/>
                  <a:pt x="26633" y="346229"/>
                </a:cubicBezTo>
                <a:cubicBezTo>
                  <a:pt x="29786" y="322580"/>
                  <a:pt x="31243" y="298681"/>
                  <a:pt x="35511" y="275208"/>
                </a:cubicBezTo>
                <a:cubicBezTo>
                  <a:pt x="37185" y="266001"/>
                  <a:pt x="41818" y="257573"/>
                  <a:pt x="44389" y="248575"/>
                </a:cubicBezTo>
                <a:cubicBezTo>
                  <a:pt x="47741" y="236843"/>
                  <a:pt x="50307" y="224901"/>
                  <a:pt x="53266" y="213064"/>
                </a:cubicBezTo>
                <a:cubicBezTo>
                  <a:pt x="56225" y="153880"/>
                  <a:pt x="49289" y="93358"/>
                  <a:pt x="62144" y="35511"/>
                </a:cubicBezTo>
                <a:cubicBezTo>
                  <a:pt x="64459" y="25096"/>
                  <a:pt x="81232" y="45721"/>
                  <a:pt x="88777" y="53266"/>
                </a:cubicBezTo>
                <a:cubicBezTo>
                  <a:pt x="96322" y="60811"/>
                  <a:pt x="99588" y="71798"/>
                  <a:pt x="106532" y="79899"/>
                </a:cubicBezTo>
                <a:cubicBezTo>
                  <a:pt x="117426" y="92609"/>
                  <a:pt x="132757" y="101481"/>
                  <a:pt x="142043" y="115410"/>
                </a:cubicBezTo>
                <a:cubicBezTo>
                  <a:pt x="147961" y="124288"/>
                  <a:pt x="153133" y="133712"/>
                  <a:pt x="159798" y="142043"/>
                </a:cubicBezTo>
                <a:cubicBezTo>
                  <a:pt x="183838" y="172092"/>
                  <a:pt x="195361" y="159958"/>
                  <a:pt x="213064" y="213064"/>
                </a:cubicBezTo>
                <a:cubicBezTo>
                  <a:pt x="235379" y="280007"/>
                  <a:pt x="205278" y="197491"/>
                  <a:pt x="239697" y="266330"/>
                </a:cubicBezTo>
                <a:cubicBezTo>
                  <a:pt x="243882" y="274700"/>
                  <a:pt x="244030" y="284783"/>
                  <a:pt x="248575" y="292963"/>
                </a:cubicBezTo>
                <a:cubicBezTo>
                  <a:pt x="258938" y="311617"/>
                  <a:pt x="272249" y="328474"/>
                  <a:pt x="284086" y="346229"/>
                </a:cubicBezTo>
                <a:cubicBezTo>
                  <a:pt x="306485" y="379828"/>
                  <a:pt x="294296" y="365316"/>
                  <a:pt x="319596" y="390618"/>
                </a:cubicBezTo>
                <a:cubicBezTo>
                  <a:pt x="348969" y="478732"/>
                  <a:pt x="299688" y="344128"/>
                  <a:pt x="355107" y="443884"/>
                </a:cubicBezTo>
                <a:cubicBezTo>
                  <a:pt x="364196" y="460245"/>
                  <a:pt x="366944" y="479395"/>
                  <a:pt x="372862" y="497150"/>
                </a:cubicBezTo>
                <a:lnTo>
                  <a:pt x="381740" y="523783"/>
                </a:lnTo>
                <a:cubicBezTo>
                  <a:pt x="405047" y="290724"/>
                  <a:pt x="390618" y="464746"/>
                  <a:pt x="390618" y="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Figura a mano libera: forma 21">
            <a:extLst>
              <a:ext uri="{FF2B5EF4-FFF2-40B4-BE49-F238E27FC236}">
                <a16:creationId xmlns:a16="http://schemas.microsoft.com/office/drawing/2014/main" id="{AD2B5D69-4050-4140-ACCB-1937F23CFAE5}"/>
              </a:ext>
            </a:extLst>
          </p:cNvPr>
          <p:cNvSpPr/>
          <p:nvPr/>
        </p:nvSpPr>
        <p:spPr>
          <a:xfrm>
            <a:off x="3302493" y="3915052"/>
            <a:ext cx="310719" cy="399496"/>
          </a:xfrm>
          <a:custGeom>
            <a:avLst/>
            <a:gdLst>
              <a:gd name="connsiteX0" fmla="*/ 292963 w 310719"/>
              <a:gd name="connsiteY0" fmla="*/ 79899 h 399496"/>
              <a:gd name="connsiteX1" fmla="*/ 266330 w 310719"/>
              <a:gd name="connsiteY1" fmla="*/ 35511 h 399496"/>
              <a:gd name="connsiteX2" fmla="*/ 239697 w 310719"/>
              <a:gd name="connsiteY2" fmla="*/ 26633 h 399496"/>
              <a:gd name="connsiteX3" fmla="*/ 186431 w 310719"/>
              <a:gd name="connsiteY3" fmla="*/ 0 h 399496"/>
              <a:gd name="connsiteX4" fmla="*/ 106532 w 310719"/>
              <a:gd name="connsiteY4" fmla="*/ 8878 h 399496"/>
              <a:gd name="connsiteX5" fmla="*/ 79899 w 310719"/>
              <a:gd name="connsiteY5" fmla="*/ 17756 h 399496"/>
              <a:gd name="connsiteX6" fmla="*/ 53266 w 310719"/>
              <a:gd name="connsiteY6" fmla="*/ 71022 h 399496"/>
              <a:gd name="connsiteX7" fmla="*/ 0 w 310719"/>
              <a:gd name="connsiteY7" fmla="*/ 142043 h 399496"/>
              <a:gd name="connsiteX8" fmla="*/ 8878 w 310719"/>
              <a:gd name="connsiteY8" fmla="*/ 230820 h 399496"/>
              <a:gd name="connsiteX9" fmla="*/ 17756 w 310719"/>
              <a:gd name="connsiteY9" fmla="*/ 284086 h 399496"/>
              <a:gd name="connsiteX10" fmla="*/ 53266 w 310719"/>
              <a:gd name="connsiteY10" fmla="*/ 337352 h 399496"/>
              <a:gd name="connsiteX11" fmla="*/ 79899 w 310719"/>
              <a:gd name="connsiteY11" fmla="*/ 346230 h 399496"/>
              <a:gd name="connsiteX12" fmla="*/ 124288 w 310719"/>
              <a:gd name="connsiteY12" fmla="*/ 372863 h 399496"/>
              <a:gd name="connsiteX13" fmla="*/ 310719 w 310719"/>
              <a:gd name="connsiteY13" fmla="*/ 399496 h 399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10719" h="399496">
                <a:moveTo>
                  <a:pt x="292963" y="79899"/>
                </a:moveTo>
                <a:cubicBezTo>
                  <a:pt x="284085" y="65103"/>
                  <a:pt x="278531" y="47712"/>
                  <a:pt x="266330" y="35511"/>
                </a:cubicBezTo>
                <a:cubicBezTo>
                  <a:pt x="259713" y="28894"/>
                  <a:pt x="248067" y="30818"/>
                  <a:pt x="239697" y="26633"/>
                </a:cubicBezTo>
                <a:cubicBezTo>
                  <a:pt x="170858" y="-7786"/>
                  <a:pt x="253374" y="22315"/>
                  <a:pt x="186431" y="0"/>
                </a:cubicBezTo>
                <a:cubicBezTo>
                  <a:pt x="159798" y="2959"/>
                  <a:pt x="132964" y="4472"/>
                  <a:pt x="106532" y="8878"/>
                </a:cubicBezTo>
                <a:cubicBezTo>
                  <a:pt x="97301" y="10416"/>
                  <a:pt x="87206" y="11910"/>
                  <a:pt x="79899" y="17756"/>
                </a:cubicBezTo>
                <a:cubicBezTo>
                  <a:pt x="56254" y="36672"/>
                  <a:pt x="66131" y="47864"/>
                  <a:pt x="53266" y="71022"/>
                </a:cubicBezTo>
                <a:cubicBezTo>
                  <a:pt x="28168" y="116198"/>
                  <a:pt x="26940" y="115104"/>
                  <a:pt x="0" y="142043"/>
                </a:cubicBezTo>
                <a:cubicBezTo>
                  <a:pt x="2959" y="171635"/>
                  <a:pt x="5189" y="201310"/>
                  <a:pt x="8878" y="230820"/>
                </a:cubicBezTo>
                <a:cubicBezTo>
                  <a:pt x="11111" y="248681"/>
                  <a:pt x="10833" y="267470"/>
                  <a:pt x="17756" y="284086"/>
                </a:cubicBezTo>
                <a:cubicBezTo>
                  <a:pt x="25963" y="303784"/>
                  <a:pt x="33022" y="330604"/>
                  <a:pt x="53266" y="337352"/>
                </a:cubicBezTo>
                <a:lnTo>
                  <a:pt x="79899" y="346230"/>
                </a:lnTo>
                <a:cubicBezTo>
                  <a:pt x="95927" y="362257"/>
                  <a:pt x="99045" y="370668"/>
                  <a:pt x="124288" y="372863"/>
                </a:cubicBezTo>
                <a:cubicBezTo>
                  <a:pt x="312008" y="389186"/>
                  <a:pt x="274943" y="327943"/>
                  <a:pt x="310719" y="39949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Figura a mano libera: forma 22">
            <a:extLst>
              <a:ext uri="{FF2B5EF4-FFF2-40B4-BE49-F238E27FC236}">
                <a16:creationId xmlns:a16="http://schemas.microsoft.com/office/drawing/2014/main" id="{CEB5CC1F-BAC6-4416-91AE-BAA2EE9C91D4}"/>
              </a:ext>
            </a:extLst>
          </p:cNvPr>
          <p:cNvSpPr/>
          <p:nvPr/>
        </p:nvSpPr>
        <p:spPr>
          <a:xfrm>
            <a:off x="3798516" y="3941685"/>
            <a:ext cx="285490" cy="399496"/>
          </a:xfrm>
          <a:custGeom>
            <a:avLst/>
            <a:gdLst>
              <a:gd name="connsiteX0" fmla="*/ 54393 w 285490"/>
              <a:gd name="connsiteY0" fmla="*/ 0 h 399496"/>
              <a:gd name="connsiteX1" fmla="*/ 45515 w 285490"/>
              <a:gd name="connsiteY1" fmla="*/ 124288 h 399496"/>
              <a:gd name="connsiteX2" fmla="*/ 27760 w 285490"/>
              <a:gd name="connsiteY2" fmla="*/ 177554 h 399496"/>
              <a:gd name="connsiteX3" fmla="*/ 10004 w 285490"/>
              <a:gd name="connsiteY3" fmla="*/ 195309 h 399496"/>
              <a:gd name="connsiteX4" fmla="*/ 10004 w 285490"/>
              <a:gd name="connsiteY4" fmla="*/ 372863 h 399496"/>
              <a:gd name="connsiteX5" fmla="*/ 63270 w 285490"/>
              <a:gd name="connsiteY5" fmla="*/ 355107 h 399496"/>
              <a:gd name="connsiteX6" fmla="*/ 258579 w 285490"/>
              <a:gd name="connsiteY6" fmla="*/ 363985 h 399496"/>
              <a:gd name="connsiteX7" fmla="*/ 285212 w 285490"/>
              <a:gd name="connsiteY7" fmla="*/ 399496 h 399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5490" h="399496">
                <a:moveTo>
                  <a:pt x="54393" y="0"/>
                </a:moveTo>
                <a:cubicBezTo>
                  <a:pt x="51434" y="41429"/>
                  <a:pt x="51676" y="83213"/>
                  <a:pt x="45515" y="124288"/>
                </a:cubicBezTo>
                <a:cubicBezTo>
                  <a:pt x="42739" y="142797"/>
                  <a:pt x="40994" y="164320"/>
                  <a:pt x="27760" y="177554"/>
                </a:cubicBezTo>
                <a:lnTo>
                  <a:pt x="10004" y="195309"/>
                </a:lnTo>
                <a:cubicBezTo>
                  <a:pt x="7576" y="219588"/>
                  <a:pt x="-11240" y="348584"/>
                  <a:pt x="10004" y="372863"/>
                </a:cubicBezTo>
                <a:cubicBezTo>
                  <a:pt x="22328" y="386948"/>
                  <a:pt x="63270" y="355107"/>
                  <a:pt x="63270" y="355107"/>
                </a:cubicBezTo>
                <a:cubicBezTo>
                  <a:pt x="128373" y="358066"/>
                  <a:pt x="193873" y="356220"/>
                  <a:pt x="258579" y="363985"/>
                </a:cubicBezTo>
                <a:cubicBezTo>
                  <a:pt x="290137" y="367772"/>
                  <a:pt x="285212" y="380640"/>
                  <a:pt x="285212" y="39949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Figura a mano libera: forma 26">
            <a:extLst>
              <a:ext uri="{FF2B5EF4-FFF2-40B4-BE49-F238E27FC236}">
                <a16:creationId xmlns:a16="http://schemas.microsoft.com/office/drawing/2014/main" id="{639E5B5B-6E6B-4ED1-B6EC-5A37D27DAB2E}"/>
              </a:ext>
            </a:extLst>
          </p:cNvPr>
          <p:cNvSpPr/>
          <p:nvPr/>
        </p:nvSpPr>
        <p:spPr>
          <a:xfrm>
            <a:off x="4261282" y="3932808"/>
            <a:ext cx="355106" cy="367066"/>
          </a:xfrm>
          <a:custGeom>
            <a:avLst/>
            <a:gdLst>
              <a:gd name="connsiteX0" fmla="*/ 195308 w 355106"/>
              <a:gd name="connsiteY0" fmla="*/ 0 h 367066"/>
              <a:gd name="connsiteX1" fmla="*/ 71021 w 355106"/>
              <a:gd name="connsiteY1" fmla="*/ 8877 h 367066"/>
              <a:gd name="connsiteX2" fmla="*/ 35510 w 355106"/>
              <a:gd name="connsiteY2" fmla="*/ 44388 h 367066"/>
              <a:gd name="connsiteX3" fmla="*/ 8877 w 355106"/>
              <a:gd name="connsiteY3" fmla="*/ 71021 h 367066"/>
              <a:gd name="connsiteX4" fmla="*/ 0 w 355106"/>
              <a:gd name="connsiteY4" fmla="*/ 97654 h 367066"/>
              <a:gd name="connsiteX5" fmla="*/ 17755 w 355106"/>
              <a:gd name="connsiteY5" fmla="*/ 186431 h 367066"/>
              <a:gd name="connsiteX6" fmla="*/ 35510 w 355106"/>
              <a:gd name="connsiteY6" fmla="*/ 213064 h 367066"/>
              <a:gd name="connsiteX7" fmla="*/ 44388 w 355106"/>
              <a:gd name="connsiteY7" fmla="*/ 239697 h 367066"/>
              <a:gd name="connsiteX8" fmla="*/ 62143 w 355106"/>
              <a:gd name="connsiteY8" fmla="*/ 266330 h 367066"/>
              <a:gd name="connsiteX9" fmla="*/ 71021 w 355106"/>
              <a:gd name="connsiteY9" fmla="*/ 292963 h 367066"/>
              <a:gd name="connsiteX10" fmla="*/ 97654 w 355106"/>
              <a:gd name="connsiteY10" fmla="*/ 310718 h 367066"/>
              <a:gd name="connsiteX11" fmla="*/ 106532 w 355106"/>
              <a:gd name="connsiteY11" fmla="*/ 346229 h 367066"/>
              <a:gd name="connsiteX12" fmla="*/ 239697 w 355106"/>
              <a:gd name="connsiteY12" fmla="*/ 355107 h 367066"/>
              <a:gd name="connsiteX13" fmla="*/ 319596 w 355106"/>
              <a:gd name="connsiteY13" fmla="*/ 319596 h 367066"/>
              <a:gd name="connsiteX14" fmla="*/ 355106 w 355106"/>
              <a:gd name="connsiteY14" fmla="*/ 239697 h 367066"/>
              <a:gd name="connsiteX15" fmla="*/ 346229 w 355106"/>
              <a:gd name="connsiteY15" fmla="*/ 115409 h 367066"/>
              <a:gd name="connsiteX16" fmla="*/ 328473 w 355106"/>
              <a:gd name="connsiteY16" fmla="*/ 62143 h 367066"/>
              <a:gd name="connsiteX17" fmla="*/ 301840 w 355106"/>
              <a:gd name="connsiteY17" fmla="*/ 44388 h 367066"/>
              <a:gd name="connsiteX18" fmla="*/ 284085 w 355106"/>
              <a:gd name="connsiteY18" fmla="*/ 17755 h 367066"/>
              <a:gd name="connsiteX19" fmla="*/ 257452 w 355106"/>
              <a:gd name="connsiteY19" fmla="*/ 8877 h 367066"/>
              <a:gd name="connsiteX20" fmla="*/ 275207 w 355106"/>
              <a:gd name="connsiteY20" fmla="*/ 26633 h 367066"/>
              <a:gd name="connsiteX21" fmla="*/ 292963 w 355106"/>
              <a:gd name="connsiteY21" fmla="*/ 124287 h 367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55106" h="367066">
                <a:moveTo>
                  <a:pt x="195308" y="0"/>
                </a:moveTo>
                <a:cubicBezTo>
                  <a:pt x="153879" y="2959"/>
                  <a:pt x="111040" y="-2239"/>
                  <a:pt x="71021" y="8877"/>
                </a:cubicBezTo>
                <a:cubicBezTo>
                  <a:pt x="54892" y="13357"/>
                  <a:pt x="47347" y="32551"/>
                  <a:pt x="35510" y="44388"/>
                </a:cubicBezTo>
                <a:lnTo>
                  <a:pt x="8877" y="71021"/>
                </a:lnTo>
                <a:cubicBezTo>
                  <a:pt x="5918" y="79899"/>
                  <a:pt x="0" y="88296"/>
                  <a:pt x="0" y="97654"/>
                </a:cubicBezTo>
                <a:cubicBezTo>
                  <a:pt x="0" y="114017"/>
                  <a:pt x="6821" y="164564"/>
                  <a:pt x="17755" y="186431"/>
                </a:cubicBezTo>
                <a:cubicBezTo>
                  <a:pt x="22527" y="195974"/>
                  <a:pt x="30738" y="203521"/>
                  <a:pt x="35510" y="213064"/>
                </a:cubicBezTo>
                <a:cubicBezTo>
                  <a:pt x="39695" y="221434"/>
                  <a:pt x="40203" y="231327"/>
                  <a:pt x="44388" y="239697"/>
                </a:cubicBezTo>
                <a:cubicBezTo>
                  <a:pt x="49160" y="249240"/>
                  <a:pt x="57371" y="256787"/>
                  <a:pt x="62143" y="266330"/>
                </a:cubicBezTo>
                <a:cubicBezTo>
                  <a:pt x="66328" y="274700"/>
                  <a:pt x="65175" y="285656"/>
                  <a:pt x="71021" y="292963"/>
                </a:cubicBezTo>
                <a:cubicBezTo>
                  <a:pt x="77686" y="301294"/>
                  <a:pt x="88776" y="304800"/>
                  <a:pt x="97654" y="310718"/>
                </a:cubicBezTo>
                <a:cubicBezTo>
                  <a:pt x="100613" y="322555"/>
                  <a:pt x="99764" y="336077"/>
                  <a:pt x="106532" y="346229"/>
                </a:cubicBezTo>
                <a:cubicBezTo>
                  <a:pt x="133192" y="386218"/>
                  <a:pt x="221464" y="356626"/>
                  <a:pt x="239697" y="355107"/>
                </a:cubicBezTo>
                <a:cubicBezTo>
                  <a:pt x="303085" y="333977"/>
                  <a:pt x="277390" y="347733"/>
                  <a:pt x="319596" y="319596"/>
                </a:cubicBezTo>
                <a:cubicBezTo>
                  <a:pt x="340725" y="256208"/>
                  <a:pt x="326970" y="281903"/>
                  <a:pt x="355106" y="239697"/>
                </a:cubicBezTo>
                <a:cubicBezTo>
                  <a:pt x="352147" y="198268"/>
                  <a:pt x="352390" y="156484"/>
                  <a:pt x="346229" y="115409"/>
                </a:cubicBezTo>
                <a:cubicBezTo>
                  <a:pt x="343453" y="96900"/>
                  <a:pt x="344046" y="72525"/>
                  <a:pt x="328473" y="62143"/>
                </a:cubicBezTo>
                <a:lnTo>
                  <a:pt x="301840" y="44388"/>
                </a:lnTo>
                <a:cubicBezTo>
                  <a:pt x="295922" y="35510"/>
                  <a:pt x="292416" y="24420"/>
                  <a:pt x="284085" y="17755"/>
                </a:cubicBezTo>
                <a:cubicBezTo>
                  <a:pt x="276778" y="11909"/>
                  <a:pt x="264069" y="2260"/>
                  <a:pt x="257452" y="8877"/>
                </a:cubicBezTo>
                <a:lnTo>
                  <a:pt x="275207" y="26633"/>
                </a:lnTo>
                <a:cubicBezTo>
                  <a:pt x="297642" y="93936"/>
                  <a:pt x="292963" y="61183"/>
                  <a:pt x="292963" y="12428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Figura a mano libera: forma 27">
            <a:extLst>
              <a:ext uri="{FF2B5EF4-FFF2-40B4-BE49-F238E27FC236}">
                <a16:creationId xmlns:a16="http://schemas.microsoft.com/office/drawing/2014/main" id="{547723D5-DA81-40B4-890A-15E40063BBD9}"/>
              </a:ext>
            </a:extLst>
          </p:cNvPr>
          <p:cNvSpPr/>
          <p:nvPr/>
        </p:nvSpPr>
        <p:spPr>
          <a:xfrm>
            <a:off x="4785064" y="3986074"/>
            <a:ext cx="266838" cy="399495"/>
          </a:xfrm>
          <a:custGeom>
            <a:avLst/>
            <a:gdLst>
              <a:gd name="connsiteX0" fmla="*/ 0 w 266838"/>
              <a:gd name="connsiteY0" fmla="*/ 0 h 399495"/>
              <a:gd name="connsiteX1" fmla="*/ 8878 w 266838"/>
              <a:gd name="connsiteY1" fmla="*/ 363984 h 399495"/>
              <a:gd name="connsiteX2" fmla="*/ 26633 w 266838"/>
              <a:gd name="connsiteY2" fmla="*/ 390617 h 399495"/>
              <a:gd name="connsiteX3" fmla="*/ 53266 w 266838"/>
              <a:gd name="connsiteY3" fmla="*/ 399495 h 399495"/>
              <a:gd name="connsiteX4" fmla="*/ 186431 w 266838"/>
              <a:gd name="connsiteY4" fmla="*/ 390617 h 399495"/>
              <a:gd name="connsiteX5" fmla="*/ 213064 w 266838"/>
              <a:gd name="connsiteY5" fmla="*/ 381740 h 399495"/>
              <a:gd name="connsiteX6" fmla="*/ 248575 w 266838"/>
              <a:gd name="connsiteY6" fmla="*/ 346229 h 399495"/>
              <a:gd name="connsiteX7" fmla="*/ 248575 w 266838"/>
              <a:gd name="connsiteY7" fmla="*/ 88776 h 399495"/>
              <a:gd name="connsiteX8" fmla="*/ 230819 w 266838"/>
              <a:gd name="connsiteY8" fmla="*/ 17755 h 399495"/>
              <a:gd name="connsiteX9" fmla="*/ 221942 w 266838"/>
              <a:gd name="connsiteY9" fmla="*/ 17755 h 399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6838" h="399495">
                <a:moveTo>
                  <a:pt x="0" y="0"/>
                </a:moveTo>
                <a:cubicBezTo>
                  <a:pt x="2959" y="121328"/>
                  <a:pt x="622" y="242901"/>
                  <a:pt x="8878" y="363984"/>
                </a:cubicBezTo>
                <a:cubicBezTo>
                  <a:pt x="9604" y="374629"/>
                  <a:pt x="18302" y="383952"/>
                  <a:pt x="26633" y="390617"/>
                </a:cubicBezTo>
                <a:cubicBezTo>
                  <a:pt x="33940" y="396463"/>
                  <a:pt x="44388" y="396536"/>
                  <a:pt x="53266" y="399495"/>
                </a:cubicBezTo>
                <a:cubicBezTo>
                  <a:pt x="97654" y="396536"/>
                  <a:pt x="142216" y="395530"/>
                  <a:pt x="186431" y="390617"/>
                </a:cubicBezTo>
                <a:cubicBezTo>
                  <a:pt x="195732" y="389584"/>
                  <a:pt x="205449" y="387179"/>
                  <a:pt x="213064" y="381740"/>
                </a:cubicBezTo>
                <a:cubicBezTo>
                  <a:pt x="226686" y="372010"/>
                  <a:pt x="248575" y="346229"/>
                  <a:pt x="248575" y="346229"/>
                </a:cubicBezTo>
                <a:cubicBezTo>
                  <a:pt x="281165" y="248462"/>
                  <a:pt x="263056" y="313219"/>
                  <a:pt x="248575" y="88776"/>
                </a:cubicBezTo>
                <a:cubicBezTo>
                  <a:pt x="248255" y="83813"/>
                  <a:pt x="238023" y="28561"/>
                  <a:pt x="230819" y="17755"/>
                </a:cubicBezTo>
                <a:cubicBezTo>
                  <a:pt x="229178" y="15293"/>
                  <a:pt x="224901" y="17755"/>
                  <a:pt x="221942" y="1775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Figura a mano libera: forma 31">
            <a:extLst>
              <a:ext uri="{FF2B5EF4-FFF2-40B4-BE49-F238E27FC236}">
                <a16:creationId xmlns:a16="http://schemas.microsoft.com/office/drawing/2014/main" id="{591FBB4D-82E2-49FC-BA4A-E7294602AE5E}"/>
              </a:ext>
            </a:extLst>
          </p:cNvPr>
          <p:cNvSpPr/>
          <p:nvPr/>
        </p:nvSpPr>
        <p:spPr>
          <a:xfrm>
            <a:off x="5220070" y="4021584"/>
            <a:ext cx="310718" cy="419575"/>
          </a:xfrm>
          <a:custGeom>
            <a:avLst/>
            <a:gdLst>
              <a:gd name="connsiteX0" fmla="*/ 26633 w 310718"/>
              <a:gd name="connsiteY0" fmla="*/ 8878 h 419575"/>
              <a:gd name="connsiteX1" fmla="*/ 17755 w 310718"/>
              <a:gd name="connsiteY1" fmla="*/ 159799 h 419575"/>
              <a:gd name="connsiteX2" fmla="*/ 0 w 310718"/>
              <a:gd name="connsiteY2" fmla="*/ 284086 h 419575"/>
              <a:gd name="connsiteX3" fmla="*/ 8878 w 310718"/>
              <a:gd name="connsiteY3" fmla="*/ 417251 h 419575"/>
              <a:gd name="connsiteX4" fmla="*/ 35511 w 310718"/>
              <a:gd name="connsiteY4" fmla="*/ 399496 h 419575"/>
              <a:gd name="connsiteX5" fmla="*/ 213064 w 310718"/>
              <a:gd name="connsiteY5" fmla="*/ 390618 h 419575"/>
              <a:gd name="connsiteX6" fmla="*/ 239697 w 310718"/>
              <a:gd name="connsiteY6" fmla="*/ 381740 h 419575"/>
              <a:gd name="connsiteX7" fmla="*/ 284085 w 310718"/>
              <a:gd name="connsiteY7" fmla="*/ 337352 h 419575"/>
              <a:gd name="connsiteX8" fmla="*/ 301841 w 310718"/>
              <a:gd name="connsiteY8" fmla="*/ 284086 h 419575"/>
              <a:gd name="connsiteX9" fmla="*/ 310718 w 310718"/>
              <a:gd name="connsiteY9" fmla="*/ 257453 h 419575"/>
              <a:gd name="connsiteX10" fmla="*/ 301841 w 310718"/>
              <a:gd name="connsiteY10" fmla="*/ 168676 h 419575"/>
              <a:gd name="connsiteX11" fmla="*/ 284085 w 310718"/>
              <a:gd name="connsiteY11" fmla="*/ 142043 h 419575"/>
              <a:gd name="connsiteX12" fmla="*/ 239697 w 310718"/>
              <a:gd name="connsiteY12" fmla="*/ 79899 h 419575"/>
              <a:gd name="connsiteX13" fmla="*/ 213064 w 310718"/>
              <a:gd name="connsiteY13" fmla="*/ 62144 h 419575"/>
              <a:gd name="connsiteX14" fmla="*/ 159798 w 310718"/>
              <a:gd name="connsiteY14" fmla="*/ 44389 h 419575"/>
              <a:gd name="connsiteX15" fmla="*/ 142043 w 310718"/>
              <a:gd name="connsiteY15" fmla="*/ 17756 h 419575"/>
              <a:gd name="connsiteX16" fmla="*/ 97654 w 310718"/>
              <a:gd name="connsiteY16" fmla="*/ 8878 h 419575"/>
              <a:gd name="connsiteX17" fmla="*/ 124287 w 310718"/>
              <a:gd name="connsiteY17" fmla="*/ 0 h 41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10718" h="419575">
                <a:moveTo>
                  <a:pt x="26633" y="8878"/>
                </a:moveTo>
                <a:cubicBezTo>
                  <a:pt x="23674" y="59185"/>
                  <a:pt x="21345" y="109533"/>
                  <a:pt x="17755" y="159799"/>
                </a:cubicBezTo>
                <a:cubicBezTo>
                  <a:pt x="10682" y="258818"/>
                  <a:pt x="18455" y="228722"/>
                  <a:pt x="0" y="284086"/>
                </a:cubicBezTo>
                <a:cubicBezTo>
                  <a:pt x="2959" y="328474"/>
                  <a:pt x="-4205" y="374731"/>
                  <a:pt x="8878" y="417251"/>
                </a:cubicBezTo>
                <a:cubicBezTo>
                  <a:pt x="12016" y="427449"/>
                  <a:pt x="24931" y="400876"/>
                  <a:pt x="35511" y="399496"/>
                </a:cubicBezTo>
                <a:cubicBezTo>
                  <a:pt x="94272" y="391832"/>
                  <a:pt x="153880" y="393577"/>
                  <a:pt x="213064" y="390618"/>
                </a:cubicBezTo>
                <a:cubicBezTo>
                  <a:pt x="221942" y="387659"/>
                  <a:pt x="231327" y="385925"/>
                  <a:pt x="239697" y="381740"/>
                </a:cubicBezTo>
                <a:cubicBezTo>
                  <a:pt x="261681" y="370748"/>
                  <a:pt x="273939" y="360181"/>
                  <a:pt x="284085" y="337352"/>
                </a:cubicBezTo>
                <a:cubicBezTo>
                  <a:pt x="291686" y="320249"/>
                  <a:pt x="295923" y="301841"/>
                  <a:pt x="301841" y="284086"/>
                </a:cubicBezTo>
                <a:lnTo>
                  <a:pt x="310718" y="257453"/>
                </a:lnTo>
                <a:cubicBezTo>
                  <a:pt x="307759" y="227861"/>
                  <a:pt x="308528" y="197654"/>
                  <a:pt x="301841" y="168676"/>
                </a:cubicBezTo>
                <a:cubicBezTo>
                  <a:pt x="299442" y="158279"/>
                  <a:pt x="288857" y="151586"/>
                  <a:pt x="284085" y="142043"/>
                </a:cubicBezTo>
                <a:cubicBezTo>
                  <a:pt x="265172" y="104218"/>
                  <a:pt x="290309" y="113639"/>
                  <a:pt x="239697" y="79899"/>
                </a:cubicBezTo>
                <a:cubicBezTo>
                  <a:pt x="230819" y="73981"/>
                  <a:pt x="222814" y="66477"/>
                  <a:pt x="213064" y="62144"/>
                </a:cubicBezTo>
                <a:cubicBezTo>
                  <a:pt x="195961" y="54543"/>
                  <a:pt x="159798" y="44389"/>
                  <a:pt x="159798" y="44389"/>
                </a:cubicBezTo>
                <a:cubicBezTo>
                  <a:pt x="153880" y="35511"/>
                  <a:pt x="151307" y="23050"/>
                  <a:pt x="142043" y="17756"/>
                </a:cubicBezTo>
                <a:cubicBezTo>
                  <a:pt x="128942" y="10270"/>
                  <a:pt x="108324" y="19548"/>
                  <a:pt x="97654" y="8878"/>
                </a:cubicBezTo>
                <a:cubicBezTo>
                  <a:pt x="91037" y="2261"/>
                  <a:pt x="124287" y="0"/>
                  <a:pt x="124287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Figura a mano libera: forma 32">
            <a:extLst>
              <a:ext uri="{FF2B5EF4-FFF2-40B4-BE49-F238E27FC236}">
                <a16:creationId xmlns:a16="http://schemas.microsoft.com/office/drawing/2014/main" id="{918A8B2B-E84C-43F6-8055-AE317411E554}"/>
              </a:ext>
            </a:extLst>
          </p:cNvPr>
          <p:cNvSpPr/>
          <p:nvPr/>
        </p:nvSpPr>
        <p:spPr>
          <a:xfrm>
            <a:off x="612190" y="6462944"/>
            <a:ext cx="18125" cy="372862"/>
          </a:xfrm>
          <a:custGeom>
            <a:avLst/>
            <a:gdLst>
              <a:gd name="connsiteX0" fmla="*/ 9247 w 18125"/>
              <a:gd name="connsiteY0" fmla="*/ 0 h 372862"/>
              <a:gd name="connsiteX1" fmla="*/ 369 w 18125"/>
              <a:gd name="connsiteY1" fmla="*/ 275207 h 372862"/>
              <a:gd name="connsiteX2" fmla="*/ 18125 w 18125"/>
              <a:gd name="connsiteY2" fmla="*/ 372862 h 372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125" h="372862">
                <a:moveTo>
                  <a:pt x="9247" y="0"/>
                </a:moveTo>
                <a:cubicBezTo>
                  <a:pt x="6288" y="91736"/>
                  <a:pt x="-1816" y="183450"/>
                  <a:pt x="369" y="275207"/>
                </a:cubicBezTo>
                <a:cubicBezTo>
                  <a:pt x="1157" y="308283"/>
                  <a:pt x="18125" y="372862"/>
                  <a:pt x="18125" y="372862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Figura a mano libera: forma 33">
            <a:extLst>
              <a:ext uri="{FF2B5EF4-FFF2-40B4-BE49-F238E27FC236}">
                <a16:creationId xmlns:a16="http://schemas.microsoft.com/office/drawing/2014/main" id="{8D319F08-D904-4664-BF9D-73257B780D2D}"/>
              </a:ext>
            </a:extLst>
          </p:cNvPr>
          <p:cNvSpPr/>
          <p:nvPr/>
        </p:nvSpPr>
        <p:spPr>
          <a:xfrm>
            <a:off x="612559" y="6388090"/>
            <a:ext cx="117610" cy="172508"/>
          </a:xfrm>
          <a:custGeom>
            <a:avLst/>
            <a:gdLst>
              <a:gd name="connsiteX0" fmla="*/ 0 w 230820"/>
              <a:gd name="connsiteY0" fmla="*/ 39343 h 39343"/>
              <a:gd name="connsiteX1" fmla="*/ 44389 w 230820"/>
              <a:gd name="connsiteY1" fmla="*/ 12710 h 39343"/>
              <a:gd name="connsiteX2" fmla="*/ 221942 w 230820"/>
              <a:gd name="connsiteY2" fmla="*/ 12710 h 39343"/>
              <a:gd name="connsiteX3" fmla="*/ 230820 w 230820"/>
              <a:gd name="connsiteY3" fmla="*/ 30465 h 39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820" h="39343">
                <a:moveTo>
                  <a:pt x="0" y="39343"/>
                </a:moveTo>
                <a:cubicBezTo>
                  <a:pt x="14796" y="30465"/>
                  <a:pt x="28955" y="20427"/>
                  <a:pt x="44389" y="12710"/>
                </a:cubicBezTo>
                <a:cubicBezTo>
                  <a:pt x="95407" y="-12799"/>
                  <a:pt x="187815" y="7022"/>
                  <a:pt x="221942" y="12710"/>
                </a:cubicBezTo>
                <a:cubicBezTo>
                  <a:pt x="228469" y="13798"/>
                  <a:pt x="227861" y="24547"/>
                  <a:pt x="230820" y="30465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" name="Figura a mano libera: forma 34">
            <a:extLst>
              <a:ext uri="{FF2B5EF4-FFF2-40B4-BE49-F238E27FC236}">
                <a16:creationId xmlns:a16="http://schemas.microsoft.com/office/drawing/2014/main" id="{AB28ED28-4A74-406A-9A29-12A1D421B3F8}"/>
              </a:ext>
            </a:extLst>
          </p:cNvPr>
          <p:cNvSpPr/>
          <p:nvPr/>
        </p:nvSpPr>
        <p:spPr>
          <a:xfrm>
            <a:off x="566508" y="6409678"/>
            <a:ext cx="526138" cy="497149"/>
          </a:xfrm>
          <a:custGeom>
            <a:avLst/>
            <a:gdLst>
              <a:gd name="connsiteX0" fmla="*/ 81562 w 526138"/>
              <a:gd name="connsiteY0" fmla="*/ 35510 h 497149"/>
              <a:gd name="connsiteX1" fmla="*/ 125950 w 526138"/>
              <a:gd name="connsiteY1" fmla="*/ 17755 h 497149"/>
              <a:gd name="connsiteX2" fmla="*/ 179216 w 526138"/>
              <a:gd name="connsiteY2" fmla="*/ 0 h 497149"/>
              <a:gd name="connsiteX3" fmla="*/ 267993 w 526138"/>
              <a:gd name="connsiteY3" fmla="*/ 8877 h 497149"/>
              <a:gd name="connsiteX4" fmla="*/ 294626 w 526138"/>
              <a:gd name="connsiteY4" fmla="*/ 17755 h 497149"/>
              <a:gd name="connsiteX5" fmla="*/ 330137 w 526138"/>
              <a:gd name="connsiteY5" fmla="*/ 26633 h 497149"/>
              <a:gd name="connsiteX6" fmla="*/ 356770 w 526138"/>
              <a:gd name="connsiteY6" fmla="*/ 44388 h 497149"/>
              <a:gd name="connsiteX7" fmla="*/ 374525 w 526138"/>
              <a:gd name="connsiteY7" fmla="*/ 97654 h 497149"/>
              <a:gd name="connsiteX8" fmla="*/ 347892 w 526138"/>
              <a:gd name="connsiteY8" fmla="*/ 177553 h 497149"/>
              <a:gd name="connsiteX9" fmla="*/ 294626 w 526138"/>
              <a:gd name="connsiteY9" fmla="*/ 195308 h 497149"/>
              <a:gd name="connsiteX10" fmla="*/ 267993 w 526138"/>
              <a:gd name="connsiteY10" fmla="*/ 204186 h 497149"/>
              <a:gd name="connsiteX11" fmla="*/ 134828 w 526138"/>
              <a:gd name="connsiteY11" fmla="*/ 186431 h 497149"/>
              <a:gd name="connsiteX12" fmla="*/ 170339 w 526138"/>
              <a:gd name="connsiteY12" fmla="*/ 177553 h 497149"/>
              <a:gd name="connsiteX13" fmla="*/ 392280 w 526138"/>
              <a:gd name="connsiteY13" fmla="*/ 195308 h 497149"/>
              <a:gd name="connsiteX14" fmla="*/ 427791 w 526138"/>
              <a:gd name="connsiteY14" fmla="*/ 204186 h 497149"/>
              <a:gd name="connsiteX15" fmla="*/ 498812 w 526138"/>
              <a:gd name="connsiteY15" fmla="*/ 221941 h 497149"/>
              <a:gd name="connsiteX16" fmla="*/ 516568 w 526138"/>
              <a:gd name="connsiteY16" fmla="*/ 239697 h 497149"/>
              <a:gd name="connsiteX17" fmla="*/ 516568 w 526138"/>
              <a:gd name="connsiteY17" fmla="*/ 328473 h 497149"/>
              <a:gd name="connsiteX18" fmla="*/ 498812 w 526138"/>
              <a:gd name="connsiteY18" fmla="*/ 346229 h 497149"/>
              <a:gd name="connsiteX19" fmla="*/ 481057 w 526138"/>
              <a:gd name="connsiteY19" fmla="*/ 372862 h 497149"/>
              <a:gd name="connsiteX20" fmla="*/ 427791 w 526138"/>
              <a:gd name="connsiteY20" fmla="*/ 408372 h 497149"/>
              <a:gd name="connsiteX21" fmla="*/ 401158 w 526138"/>
              <a:gd name="connsiteY21" fmla="*/ 426128 h 497149"/>
              <a:gd name="connsiteX22" fmla="*/ 365647 w 526138"/>
              <a:gd name="connsiteY22" fmla="*/ 435005 h 497149"/>
              <a:gd name="connsiteX23" fmla="*/ 276871 w 526138"/>
              <a:gd name="connsiteY23" fmla="*/ 470516 h 497149"/>
              <a:gd name="connsiteX24" fmla="*/ 250238 w 526138"/>
              <a:gd name="connsiteY24" fmla="*/ 479394 h 497149"/>
              <a:gd name="connsiteX25" fmla="*/ 152583 w 526138"/>
              <a:gd name="connsiteY25" fmla="*/ 497149 h 497149"/>
              <a:gd name="connsiteX26" fmla="*/ 19418 w 526138"/>
              <a:gd name="connsiteY26" fmla="*/ 488272 h 497149"/>
              <a:gd name="connsiteX27" fmla="*/ 1663 w 526138"/>
              <a:gd name="connsiteY27" fmla="*/ 470516 h 497149"/>
              <a:gd name="connsiteX28" fmla="*/ 1663 w 526138"/>
              <a:gd name="connsiteY28" fmla="*/ 435005 h 497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26138" h="497149">
                <a:moveTo>
                  <a:pt x="81562" y="35510"/>
                </a:moveTo>
                <a:cubicBezTo>
                  <a:pt x="96358" y="29592"/>
                  <a:pt x="110974" y="23201"/>
                  <a:pt x="125950" y="17755"/>
                </a:cubicBezTo>
                <a:cubicBezTo>
                  <a:pt x="143539" y="11359"/>
                  <a:pt x="179216" y="0"/>
                  <a:pt x="179216" y="0"/>
                </a:cubicBezTo>
                <a:cubicBezTo>
                  <a:pt x="208808" y="2959"/>
                  <a:pt x="238599" y="4355"/>
                  <a:pt x="267993" y="8877"/>
                </a:cubicBezTo>
                <a:cubicBezTo>
                  <a:pt x="277242" y="10300"/>
                  <a:pt x="285628" y="15184"/>
                  <a:pt x="294626" y="17755"/>
                </a:cubicBezTo>
                <a:cubicBezTo>
                  <a:pt x="306358" y="21107"/>
                  <a:pt x="318300" y="23674"/>
                  <a:pt x="330137" y="26633"/>
                </a:cubicBezTo>
                <a:cubicBezTo>
                  <a:pt x="339015" y="32551"/>
                  <a:pt x="351115" y="35340"/>
                  <a:pt x="356770" y="44388"/>
                </a:cubicBezTo>
                <a:cubicBezTo>
                  <a:pt x="366689" y="60259"/>
                  <a:pt x="374525" y="97654"/>
                  <a:pt x="374525" y="97654"/>
                </a:cubicBezTo>
                <a:cubicBezTo>
                  <a:pt x="371512" y="115732"/>
                  <a:pt x="371116" y="163038"/>
                  <a:pt x="347892" y="177553"/>
                </a:cubicBezTo>
                <a:cubicBezTo>
                  <a:pt x="332021" y="187472"/>
                  <a:pt x="312381" y="189390"/>
                  <a:pt x="294626" y="195308"/>
                </a:cubicBezTo>
                <a:lnTo>
                  <a:pt x="267993" y="204186"/>
                </a:lnTo>
                <a:cubicBezTo>
                  <a:pt x="-78464" y="190327"/>
                  <a:pt x="10457" y="204198"/>
                  <a:pt x="134828" y="186431"/>
                </a:cubicBezTo>
                <a:cubicBezTo>
                  <a:pt x="146907" y="184706"/>
                  <a:pt x="158502" y="180512"/>
                  <a:pt x="170339" y="177553"/>
                </a:cubicBezTo>
                <a:cubicBezTo>
                  <a:pt x="246289" y="182021"/>
                  <a:pt x="318023" y="182932"/>
                  <a:pt x="392280" y="195308"/>
                </a:cubicBezTo>
                <a:cubicBezTo>
                  <a:pt x="404315" y="197314"/>
                  <a:pt x="415880" y="201539"/>
                  <a:pt x="427791" y="204186"/>
                </a:cubicBezTo>
                <a:cubicBezTo>
                  <a:pt x="492071" y="218471"/>
                  <a:pt x="451219" y="206078"/>
                  <a:pt x="498812" y="221941"/>
                </a:cubicBezTo>
                <a:cubicBezTo>
                  <a:pt x="504731" y="227860"/>
                  <a:pt x="512262" y="232520"/>
                  <a:pt x="516568" y="239697"/>
                </a:cubicBezTo>
                <a:cubicBezTo>
                  <a:pt x="532578" y="266381"/>
                  <a:pt x="525613" y="301339"/>
                  <a:pt x="516568" y="328473"/>
                </a:cubicBezTo>
                <a:cubicBezTo>
                  <a:pt x="513921" y="336414"/>
                  <a:pt x="504041" y="339693"/>
                  <a:pt x="498812" y="346229"/>
                </a:cubicBezTo>
                <a:cubicBezTo>
                  <a:pt x="492147" y="354561"/>
                  <a:pt x="489087" y="365836"/>
                  <a:pt x="481057" y="372862"/>
                </a:cubicBezTo>
                <a:cubicBezTo>
                  <a:pt x="464998" y="386914"/>
                  <a:pt x="445546" y="396535"/>
                  <a:pt x="427791" y="408372"/>
                </a:cubicBezTo>
                <a:cubicBezTo>
                  <a:pt x="418913" y="414291"/>
                  <a:pt x="411509" y="423540"/>
                  <a:pt x="401158" y="426128"/>
                </a:cubicBezTo>
                <a:lnTo>
                  <a:pt x="365647" y="435005"/>
                </a:lnTo>
                <a:cubicBezTo>
                  <a:pt x="313396" y="461132"/>
                  <a:pt x="342694" y="448575"/>
                  <a:pt x="276871" y="470516"/>
                </a:cubicBezTo>
                <a:cubicBezTo>
                  <a:pt x="267993" y="473475"/>
                  <a:pt x="259414" y="477559"/>
                  <a:pt x="250238" y="479394"/>
                </a:cubicBezTo>
                <a:cubicBezTo>
                  <a:pt x="188198" y="491802"/>
                  <a:pt x="220733" y="485792"/>
                  <a:pt x="152583" y="497149"/>
                </a:cubicBezTo>
                <a:cubicBezTo>
                  <a:pt x="108195" y="494190"/>
                  <a:pt x="63228" y="496003"/>
                  <a:pt x="19418" y="488272"/>
                </a:cubicBezTo>
                <a:cubicBezTo>
                  <a:pt x="11175" y="486817"/>
                  <a:pt x="4310" y="478457"/>
                  <a:pt x="1663" y="470516"/>
                </a:cubicBezTo>
                <a:cubicBezTo>
                  <a:pt x="-2080" y="459286"/>
                  <a:pt x="1663" y="446842"/>
                  <a:pt x="1663" y="435005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6" name="Figura a mano libera: forma 35">
            <a:extLst>
              <a:ext uri="{FF2B5EF4-FFF2-40B4-BE49-F238E27FC236}">
                <a16:creationId xmlns:a16="http://schemas.microsoft.com/office/drawing/2014/main" id="{E8675B67-A0E9-4F95-8E15-5638A79CDB1B}"/>
              </a:ext>
            </a:extLst>
          </p:cNvPr>
          <p:cNvSpPr/>
          <p:nvPr/>
        </p:nvSpPr>
        <p:spPr>
          <a:xfrm>
            <a:off x="1145219" y="6365289"/>
            <a:ext cx="463822" cy="408373"/>
          </a:xfrm>
          <a:custGeom>
            <a:avLst/>
            <a:gdLst>
              <a:gd name="connsiteX0" fmla="*/ 204187 w 463822"/>
              <a:gd name="connsiteY0" fmla="*/ 0 h 408373"/>
              <a:gd name="connsiteX1" fmla="*/ 124288 w 463822"/>
              <a:gd name="connsiteY1" fmla="*/ 17756 h 408373"/>
              <a:gd name="connsiteX2" fmla="*/ 106532 w 463822"/>
              <a:gd name="connsiteY2" fmla="*/ 35511 h 408373"/>
              <a:gd name="connsiteX3" fmla="*/ 79899 w 463822"/>
              <a:gd name="connsiteY3" fmla="*/ 53266 h 408373"/>
              <a:gd name="connsiteX4" fmla="*/ 53266 w 463822"/>
              <a:gd name="connsiteY4" fmla="*/ 97655 h 408373"/>
              <a:gd name="connsiteX5" fmla="*/ 26633 w 463822"/>
              <a:gd name="connsiteY5" fmla="*/ 142043 h 408373"/>
              <a:gd name="connsiteX6" fmla="*/ 8878 w 463822"/>
              <a:gd name="connsiteY6" fmla="*/ 204187 h 408373"/>
              <a:gd name="connsiteX7" fmla="*/ 0 w 463822"/>
              <a:gd name="connsiteY7" fmla="*/ 230820 h 408373"/>
              <a:gd name="connsiteX8" fmla="*/ 8878 w 463822"/>
              <a:gd name="connsiteY8" fmla="*/ 257453 h 408373"/>
              <a:gd name="connsiteX9" fmla="*/ 44389 w 463822"/>
              <a:gd name="connsiteY9" fmla="*/ 301841 h 408373"/>
              <a:gd name="connsiteX10" fmla="*/ 71022 w 463822"/>
              <a:gd name="connsiteY10" fmla="*/ 319596 h 408373"/>
              <a:gd name="connsiteX11" fmla="*/ 115410 w 463822"/>
              <a:gd name="connsiteY11" fmla="*/ 346229 h 408373"/>
              <a:gd name="connsiteX12" fmla="*/ 159798 w 463822"/>
              <a:gd name="connsiteY12" fmla="*/ 372862 h 408373"/>
              <a:gd name="connsiteX13" fmla="*/ 177554 w 463822"/>
              <a:gd name="connsiteY13" fmla="*/ 390618 h 408373"/>
              <a:gd name="connsiteX14" fmla="*/ 230820 w 463822"/>
              <a:gd name="connsiteY14" fmla="*/ 408373 h 408373"/>
              <a:gd name="connsiteX15" fmla="*/ 337352 w 463822"/>
              <a:gd name="connsiteY15" fmla="*/ 399495 h 408373"/>
              <a:gd name="connsiteX16" fmla="*/ 390618 w 463822"/>
              <a:gd name="connsiteY16" fmla="*/ 381740 h 408373"/>
              <a:gd name="connsiteX17" fmla="*/ 443884 w 463822"/>
              <a:gd name="connsiteY17" fmla="*/ 355107 h 408373"/>
              <a:gd name="connsiteX18" fmla="*/ 461639 w 463822"/>
              <a:gd name="connsiteY18" fmla="*/ 266330 h 408373"/>
              <a:gd name="connsiteX19" fmla="*/ 435006 w 463822"/>
              <a:gd name="connsiteY19" fmla="*/ 106532 h 408373"/>
              <a:gd name="connsiteX20" fmla="*/ 408373 w 463822"/>
              <a:gd name="connsiteY20" fmla="*/ 88777 h 408373"/>
              <a:gd name="connsiteX21" fmla="*/ 337352 w 463822"/>
              <a:gd name="connsiteY21" fmla="*/ 26633 h 408373"/>
              <a:gd name="connsiteX22" fmla="*/ 284086 w 463822"/>
              <a:gd name="connsiteY22" fmla="*/ 8878 h 408373"/>
              <a:gd name="connsiteX23" fmla="*/ 195309 w 463822"/>
              <a:gd name="connsiteY23" fmla="*/ 26633 h 408373"/>
              <a:gd name="connsiteX24" fmla="*/ 159798 w 463822"/>
              <a:gd name="connsiteY24" fmla="*/ 62144 h 408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63822" h="408373">
                <a:moveTo>
                  <a:pt x="204187" y="0"/>
                </a:moveTo>
                <a:cubicBezTo>
                  <a:pt x="193428" y="1793"/>
                  <a:pt x="141101" y="7669"/>
                  <a:pt x="124288" y="17756"/>
                </a:cubicBezTo>
                <a:cubicBezTo>
                  <a:pt x="117111" y="22062"/>
                  <a:pt x="113068" y="30282"/>
                  <a:pt x="106532" y="35511"/>
                </a:cubicBezTo>
                <a:cubicBezTo>
                  <a:pt x="98200" y="42176"/>
                  <a:pt x="88777" y="47348"/>
                  <a:pt x="79899" y="53266"/>
                </a:cubicBezTo>
                <a:cubicBezTo>
                  <a:pt x="54753" y="128711"/>
                  <a:pt x="89824" y="36724"/>
                  <a:pt x="53266" y="97655"/>
                </a:cubicBezTo>
                <a:cubicBezTo>
                  <a:pt x="18694" y="155275"/>
                  <a:pt x="71621" y="97057"/>
                  <a:pt x="26633" y="142043"/>
                </a:cubicBezTo>
                <a:cubicBezTo>
                  <a:pt x="5342" y="205920"/>
                  <a:pt x="31181" y="126129"/>
                  <a:pt x="8878" y="204187"/>
                </a:cubicBezTo>
                <a:cubicBezTo>
                  <a:pt x="6307" y="213185"/>
                  <a:pt x="2959" y="221942"/>
                  <a:pt x="0" y="230820"/>
                </a:cubicBezTo>
                <a:cubicBezTo>
                  <a:pt x="2959" y="239698"/>
                  <a:pt x="4693" y="249083"/>
                  <a:pt x="8878" y="257453"/>
                </a:cubicBezTo>
                <a:cubicBezTo>
                  <a:pt x="16570" y="272836"/>
                  <a:pt x="30625" y="290830"/>
                  <a:pt x="44389" y="301841"/>
                </a:cubicBezTo>
                <a:cubicBezTo>
                  <a:pt x="52721" y="308506"/>
                  <a:pt x="62691" y="312931"/>
                  <a:pt x="71022" y="319596"/>
                </a:cubicBezTo>
                <a:cubicBezTo>
                  <a:pt x="105840" y="347451"/>
                  <a:pt x="69157" y="330813"/>
                  <a:pt x="115410" y="346229"/>
                </a:cubicBezTo>
                <a:cubicBezTo>
                  <a:pt x="160396" y="391217"/>
                  <a:pt x="102178" y="338290"/>
                  <a:pt x="159798" y="372862"/>
                </a:cubicBezTo>
                <a:cubicBezTo>
                  <a:pt x="166975" y="377168"/>
                  <a:pt x="170067" y="386875"/>
                  <a:pt x="177554" y="390618"/>
                </a:cubicBezTo>
                <a:cubicBezTo>
                  <a:pt x="194294" y="398988"/>
                  <a:pt x="230820" y="408373"/>
                  <a:pt x="230820" y="408373"/>
                </a:cubicBezTo>
                <a:cubicBezTo>
                  <a:pt x="266331" y="405414"/>
                  <a:pt x="302203" y="405353"/>
                  <a:pt x="337352" y="399495"/>
                </a:cubicBezTo>
                <a:cubicBezTo>
                  <a:pt x="355813" y="396418"/>
                  <a:pt x="372863" y="387658"/>
                  <a:pt x="390618" y="381740"/>
                </a:cubicBezTo>
                <a:cubicBezTo>
                  <a:pt x="427372" y="369489"/>
                  <a:pt x="409466" y="378052"/>
                  <a:pt x="443884" y="355107"/>
                </a:cubicBezTo>
                <a:cubicBezTo>
                  <a:pt x="454818" y="322308"/>
                  <a:pt x="461639" y="307138"/>
                  <a:pt x="461639" y="266330"/>
                </a:cubicBezTo>
                <a:cubicBezTo>
                  <a:pt x="461639" y="220561"/>
                  <a:pt x="475140" y="146665"/>
                  <a:pt x="435006" y="106532"/>
                </a:cubicBezTo>
                <a:cubicBezTo>
                  <a:pt x="427461" y="98988"/>
                  <a:pt x="417251" y="94695"/>
                  <a:pt x="408373" y="88777"/>
                </a:cubicBezTo>
                <a:cubicBezTo>
                  <a:pt x="387659" y="57705"/>
                  <a:pt x="381740" y="41429"/>
                  <a:pt x="337352" y="26633"/>
                </a:cubicBezTo>
                <a:lnTo>
                  <a:pt x="284086" y="8878"/>
                </a:lnTo>
                <a:cubicBezTo>
                  <a:pt x="281978" y="9179"/>
                  <a:pt x="210802" y="15567"/>
                  <a:pt x="195309" y="26633"/>
                </a:cubicBezTo>
                <a:cubicBezTo>
                  <a:pt x="181687" y="36363"/>
                  <a:pt x="159798" y="62144"/>
                  <a:pt x="159798" y="6214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Figura a mano libera: forma 36">
            <a:extLst>
              <a:ext uri="{FF2B5EF4-FFF2-40B4-BE49-F238E27FC236}">
                <a16:creationId xmlns:a16="http://schemas.microsoft.com/office/drawing/2014/main" id="{8DE35190-C5A0-4664-A864-CD6232862F32}"/>
              </a:ext>
            </a:extLst>
          </p:cNvPr>
          <p:cNvSpPr/>
          <p:nvPr/>
        </p:nvSpPr>
        <p:spPr>
          <a:xfrm>
            <a:off x="1793289" y="6400800"/>
            <a:ext cx="381740" cy="443883"/>
          </a:xfrm>
          <a:custGeom>
            <a:avLst/>
            <a:gdLst>
              <a:gd name="connsiteX0" fmla="*/ 0 w 381740"/>
              <a:gd name="connsiteY0" fmla="*/ 417250 h 443883"/>
              <a:gd name="connsiteX1" fmla="*/ 17756 w 381740"/>
              <a:gd name="connsiteY1" fmla="*/ 346229 h 443883"/>
              <a:gd name="connsiteX2" fmla="*/ 35511 w 381740"/>
              <a:gd name="connsiteY2" fmla="*/ 319596 h 443883"/>
              <a:gd name="connsiteX3" fmla="*/ 53266 w 381740"/>
              <a:gd name="connsiteY3" fmla="*/ 266330 h 443883"/>
              <a:gd name="connsiteX4" fmla="*/ 62144 w 381740"/>
              <a:gd name="connsiteY4" fmla="*/ 239697 h 443883"/>
              <a:gd name="connsiteX5" fmla="*/ 79899 w 381740"/>
              <a:gd name="connsiteY5" fmla="*/ 213064 h 443883"/>
              <a:gd name="connsiteX6" fmla="*/ 97655 w 381740"/>
              <a:gd name="connsiteY6" fmla="*/ 97654 h 443883"/>
              <a:gd name="connsiteX7" fmla="*/ 106532 w 381740"/>
              <a:gd name="connsiteY7" fmla="*/ 8878 h 443883"/>
              <a:gd name="connsiteX8" fmla="*/ 133165 w 381740"/>
              <a:gd name="connsiteY8" fmla="*/ 0 h 443883"/>
              <a:gd name="connsiteX9" fmla="*/ 168676 w 381740"/>
              <a:gd name="connsiteY9" fmla="*/ 71021 h 443883"/>
              <a:gd name="connsiteX10" fmla="*/ 204187 w 381740"/>
              <a:gd name="connsiteY10" fmla="*/ 177553 h 443883"/>
              <a:gd name="connsiteX11" fmla="*/ 221942 w 381740"/>
              <a:gd name="connsiteY11" fmla="*/ 230819 h 443883"/>
              <a:gd name="connsiteX12" fmla="*/ 239697 w 381740"/>
              <a:gd name="connsiteY12" fmla="*/ 248575 h 443883"/>
              <a:gd name="connsiteX13" fmla="*/ 301841 w 381740"/>
              <a:gd name="connsiteY13" fmla="*/ 328474 h 443883"/>
              <a:gd name="connsiteX14" fmla="*/ 337352 w 381740"/>
              <a:gd name="connsiteY14" fmla="*/ 372862 h 443883"/>
              <a:gd name="connsiteX15" fmla="*/ 355107 w 381740"/>
              <a:gd name="connsiteY15" fmla="*/ 399495 h 443883"/>
              <a:gd name="connsiteX16" fmla="*/ 381740 w 381740"/>
              <a:gd name="connsiteY16" fmla="*/ 417250 h 443883"/>
              <a:gd name="connsiteX17" fmla="*/ 372862 w 381740"/>
              <a:gd name="connsiteY17" fmla="*/ 443883 h 443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81740" h="443883">
                <a:moveTo>
                  <a:pt x="0" y="417250"/>
                </a:moveTo>
                <a:cubicBezTo>
                  <a:pt x="3377" y="400365"/>
                  <a:pt x="8656" y="364429"/>
                  <a:pt x="17756" y="346229"/>
                </a:cubicBezTo>
                <a:cubicBezTo>
                  <a:pt x="22528" y="336686"/>
                  <a:pt x="31178" y="329346"/>
                  <a:pt x="35511" y="319596"/>
                </a:cubicBezTo>
                <a:cubicBezTo>
                  <a:pt x="43112" y="302493"/>
                  <a:pt x="47348" y="284085"/>
                  <a:pt x="53266" y="266330"/>
                </a:cubicBezTo>
                <a:cubicBezTo>
                  <a:pt x="56225" y="257452"/>
                  <a:pt x="56953" y="247483"/>
                  <a:pt x="62144" y="239697"/>
                </a:cubicBezTo>
                <a:lnTo>
                  <a:pt x="79899" y="213064"/>
                </a:lnTo>
                <a:cubicBezTo>
                  <a:pt x="94853" y="153251"/>
                  <a:pt x="88360" y="185958"/>
                  <a:pt x="97655" y="97654"/>
                </a:cubicBezTo>
                <a:cubicBezTo>
                  <a:pt x="100768" y="68078"/>
                  <a:pt x="96369" y="36827"/>
                  <a:pt x="106532" y="8878"/>
                </a:cubicBezTo>
                <a:cubicBezTo>
                  <a:pt x="109730" y="83"/>
                  <a:pt x="124287" y="2959"/>
                  <a:pt x="133165" y="0"/>
                </a:cubicBezTo>
                <a:cubicBezTo>
                  <a:pt x="164156" y="30989"/>
                  <a:pt x="148274" y="9814"/>
                  <a:pt x="168676" y="71021"/>
                </a:cubicBezTo>
                <a:lnTo>
                  <a:pt x="204187" y="177553"/>
                </a:lnTo>
                <a:lnTo>
                  <a:pt x="221942" y="230819"/>
                </a:lnTo>
                <a:lnTo>
                  <a:pt x="239697" y="248575"/>
                </a:lnTo>
                <a:cubicBezTo>
                  <a:pt x="263956" y="321349"/>
                  <a:pt x="221994" y="208701"/>
                  <a:pt x="301841" y="328474"/>
                </a:cubicBezTo>
                <a:cubicBezTo>
                  <a:pt x="356489" y="410447"/>
                  <a:pt x="286752" y="309613"/>
                  <a:pt x="337352" y="372862"/>
                </a:cubicBezTo>
                <a:cubicBezTo>
                  <a:pt x="344017" y="381193"/>
                  <a:pt x="347562" y="391950"/>
                  <a:pt x="355107" y="399495"/>
                </a:cubicBezTo>
                <a:cubicBezTo>
                  <a:pt x="362652" y="407040"/>
                  <a:pt x="372862" y="411332"/>
                  <a:pt x="381740" y="417250"/>
                </a:cubicBezTo>
                <a:lnTo>
                  <a:pt x="372862" y="443883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8" name="Figura a mano libera: forma 37">
            <a:extLst>
              <a:ext uri="{FF2B5EF4-FFF2-40B4-BE49-F238E27FC236}">
                <a16:creationId xmlns:a16="http://schemas.microsoft.com/office/drawing/2014/main" id="{12985F48-1BFD-49A6-98E6-FDB138D74EDF}"/>
              </a:ext>
            </a:extLst>
          </p:cNvPr>
          <p:cNvSpPr/>
          <p:nvPr/>
        </p:nvSpPr>
        <p:spPr>
          <a:xfrm>
            <a:off x="1900827" y="6604733"/>
            <a:ext cx="149915" cy="35764"/>
          </a:xfrm>
          <a:custGeom>
            <a:avLst/>
            <a:gdLst>
              <a:gd name="connsiteX0" fmla="*/ 7872 w 149915"/>
              <a:gd name="connsiteY0" fmla="*/ 9131 h 35764"/>
              <a:gd name="connsiteX1" fmla="*/ 52260 w 149915"/>
              <a:gd name="connsiteY1" fmla="*/ 253 h 35764"/>
              <a:gd name="connsiteX2" fmla="*/ 105526 w 149915"/>
              <a:gd name="connsiteY2" fmla="*/ 18009 h 35764"/>
              <a:gd name="connsiteX3" fmla="*/ 149915 w 149915"/>
              <a:gd name="connsiteY3" fmla="*/ 26886 h 35764"/>
              <a:gd name="connsiteX4" fmla="*/ 123282 w 149915"/>
              <a:gd name="connsiteY4" fmla="*/ 35764 h 35764"/>
              <a:gd name="connsiteX5" fmla="*/ 7872 w 149915"/>
              <a:gd name="connsiteY5" fmla="*/ 9131 h 35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915" h="35764">
                <a:moveTo>
                  <a:pt x="7872" y="9131"/>
                </a:moveTo>
                <a:cubicBezTo>
                  <a:pt x="-3965" y="3212"/>
                  <a:pt x="37233" y="-1113"/>
                  <a:pt x="52260" y="253"/>
                </a:cubicBezTo>
                <a:cubicBezTo>
                  <a:pt x="70899" y="1948"/>
                  <a:pt x="87174" y="14339"/>
                  <a:pt x="105526" y="18009"/>
                </a:cubicBezTo>
                <a:lnTo>
                  <a:pt x="149915" y="26886"/>
                </a:lnTo>
                <a:cubicBezTo>
                  <a:pt x="141037" y="29845"/>
                  <a:pt x="132640" y="35764"/>
                  <a:pt x="123282" y="35764"/>
                </a:cubicBezTo>
                <a:cubicBezTo>
                  <a:pt x="-61614" y="35764"/>
                  <a:pt x="19709" y="15050"/>
                  <a:pt x="7872" y="9131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9" name="Figura a mano libera: forma 38">
            <a:extLst>
              <a:ext uri="{FF2B5EF4-FFF2-40B4-BE49-F238E27FC236}">
                <a16:creationId xmlns:a16="http://schemas.microsoft.com/office/drawing/2014/main" id="{343643E5-E105-4A1B-AFB0-CD0F29D74986}"/>
              </a:ext>
            </a:extLst>
          </p:cNvPr>
          <p:cNvSpPr/>
          <p:nvPr/>
        </p:nvSpPr>
        <p:spPr>
          <a:xfrm>
            <a:off x="1802167" y="6436311"/>
            <a:ext cx="363984" cy="399495"/>
          </a:xfrm>
          <a:custGeom>
            <a:avLst/>
            <a:gdLst>
              <a:gd name="connsiteX0" fmla="*/ 0 w 363984"/>
              <a:gd name="connsiteY0" fmla="*/ 399495 h 399495"/>
              <a:gd name="connsiteX1" fmla="*/ 26633 w 363984"/>
              <a:gd name="connsiteY1" fmla="*/ 301840 h 399495"/>
              <a:gd name="connsiteX2" fmla="*/ 62144 w 363984"/>
              <a:gd name="connsiteY2" fmla="*/ 221941 h 399495"/>
              <a:gd name="connsiteX3" fmla="*/ 79899 w 363984"/>
              <a:gd name="connsiteY3" fmla="*/ 168675 h 399495"/>
              <a:gd name="connsiteX4" fmla="*/ 88777 w 363984"/>
              <a:gd name="connsiteY4" fmla="*/ 142042 h 399495"/>
              <a:gd name="connsiteX5" fmla="*/ 97654 w 363984"/>
              <a:gd name="connsiteY5" fmla="*/ 53266 h 399495"/>
              <a:gd name="connsiteX6" fmla="*/ 115410 w 363984"/>
              <a:gd name="connsiteY6" fmla="*/ 0 h 399495"/>
              <a:gd name="connsiteX7" fmla="*/ 133165 w 363984"/>
              <a:gd name="connsiteY7" fmla="*/ 26633 h 399495"/>
              <a:gd name="connsiteX8" fmla="*/ 150920 w 363984"/>
              <a:gd name="connsiteY8" fmla="*/ 79899 h 399495"/>
              <a:gd name="connsiteX9" fmla="*/ 159798 w 363984"/>
              <a:gd name="connsiteY9" fmla="*/ 106532 h 399495"/>
              <a:gd name="connsiteX10" fmla="*/ 186431 w 363984"/>
              <a:gd name="connsiteY10" fmla="*/ 159798 h 399495"/>
              <a:gd name="connsiteX11" fmla="*/ 213064 w 363984"/>
              <a:gd name="connsiteY11" fmla="*/ 186431 h 399495"/>
              <a:gd name="connsiteX12" fmla="*/ 239697 w 363984"/>
              <a:gd name="connsiteY12" fmla="*/ 195308 h 399495"/>
              <a:gd name="connsiteX13" fmla="*/ 301841 w 363984"/>
              <a:gd name="connsiteY13" fmla="*/ 292963 h 399495"/>
              <a:gd name="connsiteX14" fmla="*/ 328474 w 363984"/>
              <a:gd name="connsiteY14" fmla="*/ 346229 h 399495"/>
              <a:gd name="connsiteX15" fmla="*/ 363984 w 363984"/>
              <a:gd name="connsiteY15" fmla="*/ 390617 h 399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63984" h="399495">
                <a:moveTo>
                  <a:pt x="0" y="399495"/>
                </a:moveTo>
                <a:cubicBezTo>
                  <a:pt x="4764" y="375673"/>
                  <a:pt x="13761" y="321148"/>
                  <a:pt x="26633" y="301840"/>
                </a:cubicBezTo>
                <a:cubicBezTo>
                  <a:pt x="54769" y="259636"/>
                  <a:pt x="41015" y="285327"/>
                  <a:pt x="62144" y="221941"/>
                </a:cubicBezTo>
                <a:lnTo>
                  <a:pt x="79899" y="168675"/>
                </a:lnTo>
                <a:lnTo>
                  <a:pt x="88777" y="142042"/>
                </a:lnTo>
                <a:cubicBezTo>
                  <a:pt x="91736" y="112450"/>
                  <a:pt x="92173" y="82496"/>
                  <a:pt x="97654" y="53266"/>
                </a:cubicBezTo>
                <a:cubicBezTo>
                  <a:pt x="101103" y="34871"/>
                  <a:pt x="115410" y="0"/>
                  <a:pt x="115410" y="0"/>
                </a:cubicBezTo>
                <a:cubicBezTo>
                  <a:pt x="121328" y="8878"/>
                  <a:pt x="128832" y="16883"/>
                  <a:pt x="133165" y="26633"/>
                </a:cubicBezTo>
                <a:cubicBezTo>
                  <a:pt x="140766" y="43736"/>
                  <a:pt x="145002" y="62144"/>
                  <a:pt x="150920" y="79899"/>
                </a:cubicBezTo>
                <a:lnTo>
                  <a:pt x="159798" y="106532"/>
                </a:lnTo>
                <a:cubicBezTo>
                  <a:pt x="168696" y="133224"/>
                  <a:pt x="167310" y="136853"/>
                  <a:pt x="186431" y="159798"/>
                </a:cubicBezTo>
                <a:cubicBezTo>
                  <a:pt x="194468" y="169443"/>
                  <a:pt x="202618" y="179467"/>
                  <a:pt x="213064" y="186431"/>
                </a:cubicBezTo>
                <a:cubicBezTo>
                  <a:pt x="220850" y="191622"/>
                  <a:pt x="230819" y="192349"/>
                  <a:pt x="239697" y="195308"/>
                </a:cubicBezTo>
                <a:cubicBezTo>
                  <a:pt x="281249" y="319967"/>
                  <a:pt x="225010" y="177714"/>
                  <a:pt x="301841" y="292963"/>
                </a:cubicBezTo>
                <a:cubicBezTo>
                  <a:pt x="352724" y="369289"/>
                  <a:pt x="291719" y="272719"/>
                  <a:pt x="328474" y="346229"/>
                </a:cubicBezTo>
                <a:cubicBezTo>
                  <a:pt x="339673" y="368628"/>
                  <a:pt x="347469" y="374102"/>
                  <a:pt x="363984" y="39061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3" name="Figura a mano libera: forma 42">
            <a:extLst>
              <a:ext uri="{FF2B5EF4-FFF2-40B4-BE49-F238E27FC236}">
                <a16:creationId xmlns:a16="http://schemas.microsoft.com/office/drawing/2014/main" id="{5C50E9AC-3A76-420F-B59B-386E0EC1BF00}"/>
              </a:ext>
            </a:extLst>
          </p:cNvPr>
          <p:cNvSpPr/>
          <p:nvPr/>
        </p:nvSpPr>
        <p:spPr>
          <a:xfrm>
            <a:off x="2352147" y="6436311"/>
            <a:ext cx="53702" cy="492638"/>
          </a:xfrm>
          <a:custGeom>
            <a:avLst/>
            <a:gdLst>
              <a:gd name="connsiteX0" fmla="*/ 18191 w 53702"/>
              <a:gd name="connsiteY0" fmla="*/ 0 h 492638"/>
              <a:gd name="connsiteX1" fmla="*/ 436 w 53702"/>
              <a:gd name="connsiteY1" fmla="*/ 44388 h 492638"/>
              <a:gd name="connsiteX2" fmla="*/ 9313 w 53702"/>
              <a:gd name="connsiteY2" fmla="*/ 168675 h 492638"/>
              <a:gd name="connsiteX3" fmla="*/ 18191 w 53702"/>
              <a:gd name="connsiteY3" fmla="*/ 204186 h 492638"/>
              <a:gd name="connsiteX4" fmla="*/ 27069 w 53702"/>
              <a:gd name="connsiteY4" fmla="*/ 257452 h 492638"/>
              <a:gd name="connsiteX5" fmla="*/ 35946 w 53702"/>
              <a:gd name="connsiteY5" fmla="*/ 399495 h 492638"/>
              <a:gd name="connsiteX6" fmla="*/ 53702 w 53702"/>
              <a:gd name="connsiteY6" fmla="*/ 461639 h 492638"/>
              <a:gd name="connsiteX7" fmla="*/ 44824 w 53702"/>
              <a:gd name="connsiteY7" fmla="*/ 399495 h 492638"/>
              <a:gd name="connsiteX8" fmla="*/ 27069 w 53702"/>
              <a:gd name="connsiteY8" fmla="*/ 292963 h 492638"/>
              <a:gd name="connsiteX9" fmla="*/ 9313 w 53702"/>
              <a:gd name="connsiteY9" fmla="*/ 53266 h 492638"/>
              <a:gd name="connsiteX10" fmla="*/ 18191 w 53702"/>
              <a:gd name="connsiteY10" fmla="*/ 195308 h 492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3702" h="492638">
                <a:moveTo>
                  <a:pt x="18191" y="0"/>
                </a:moveTo>
                <a:cubicBezTo>
                  <a:pt x="12273" y="14796"/>
                  <a:pt x="1274" y="28474"/>
                  <a:pt x="436" y="44388"/>
                </a:cubicBezTo>
                <a:cubicBezTo>
                  <a:pt x="-1747" y="85865"/>
                  <a:pt x="4726" y="127394"/>
                  <a:pt x="9313" y="168675"/>
                </a:cubicBezTo>
                <a:cubicBezTo>
                  <a:pt x="10660" y="180802"/>
                  <a:pt x="15798" y="192222"/>
                  <a:pt x="18191" y="204186"/>
                </a:cubicBezTo>
                <a:cubicBezTo>
                  <a:pt x="21721" y="221837"/>
                  <a:pt x="24110" y="239697"/>
                  <a:pt x="27069" y="257452"/>
                </a:cubicBezTo>
                <a:cubicBezTo>
                  <a:pt x="30028" y="304800"/>
                  <a:pt x="32308" y="352195"/>
                  <a:pt x="35946" y="399495"/>
                </a:cubicBezTo>
                <a:cubicBezTo>
                  <a:pt x="43916" y="503102"/>
                  <a:pt x="35998" y="514749"/>
                  <a:pt x="53702" y="461639"/>
                </a:cubicBezTo>
                <a:cubicBezTo>
                  <a:pt x="50743" y="440924"/>
                  <a:pt x="48088" y="420164"/>
                  <a:pt x="44824" y="399495"/>
                </a:cubicBezTo>
                <a:cubicBezTo>
                  <a:pt x="39209" y="363935"/>
                  <a:pt x="27069" y="292963"/>
                  <a:pt x="27069" y="292963"/>
                </a:cubicBezTo>
                <a:cubicBezTo>
                  <a:pt x="21150" y="213064"/>
                  <a:pt x="4315" y="-26696"/>
                  <a:pt x="9313" y="53266"/>
                </a:cubicBezTo>
                <a:lnTo>
                  <a:pt x="18191" y="195308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4" name="Figura a mano libera: forma 43">
            <a:extLst>
              <a:ext uri="{FF2B5EF4-FFF2-40B4-BE49-F238E27FC236}">
                <a16:creationId xmlns:a16="http://schemas.microsoft.com/office/drawing/2014/main" id="{249B2845-30D3-417B-A9FE-99D6BAEBC753}"/>
              </a:ext>
            </a:extLst>
          </p:cNvPr>
          <p:cNvSpPr/>
          <p:nvPr/>
        </p:nvSpPr>
        <p:spPr>
          <a:xfrm>
            <a:off x="2139518" y="6418555"/>
            <a:ext cx="479395" cy="79899"/>
          </a:xfrm>
          <a:custGeom>
            <a:avLst/>
            <a:gdLst>
              <a:gd name="connsiteX0" fmla="*/ 0 w 479395"/>
              <a:gd name="connsiteY0" fmla="*/ 44389 h 79899"/>
              <a:gd name="connsiteX1" fmla="*/ 44389 w 479395"/>
              <a:gd name="connsiteY1" fmla="*/ 17756 h 79899"/>
              <a:gd name="connsiteX2" fmla="*/ 310719 w 479395"/>
              <a:gd name="connsiteY2" fmla="*/ 26633 h 79899"/>
              <a:gd name="connsiteX3" fmla="*/ 363985 w 479395"/>
              <a:gd name="connsiteY3" fmla="*/ 44389 h 79899"/>
              <a:gd name="connsiteX4" fmla="*/ 435006 w 479395"/>
              <a:gd name="connsiteY4" fmla="*/ 53266 h 79899"/>
              <a:gd name="connsiteX5" fmla="*/ 284086 w 479395"/>
              <a:gd name="connsiteY5" fmla="*/ 53266 h 79899"/>
              <a:gd name="connsiteX6" fmla="*/ 186432 w 479395"/>
              <a:gd name="connsiteY6" fmla="*/ 62144 h 79899"/>
              <a:gd name="connsiteX7" fmla="*/ 88777 w 479395"/>
              <a:gd name="connsiteY7" fmla="*/ 44389 h 79899"/>
              <a:gd name="connsiteX8" fmla="*/ 35511 w 479395"/>
              <a:gd name="connsiteY8" fmla="*/ 35511 h 79899"/>
              <a:gd name="connsiteX9" fmla="*/ 292964 w 479395"/>
              <a:gd name="connsiteY9" fmla="*/ 44389 h 79899"/>
              <a:gd name="connsiteX10" fmla="*/ 372863 w 479395"/>
              <a:gd name="connsiteY10" fmla="*/ 71022 h 79899"/>
              <a:gd name="connsiteX11" fmla="*/ 399496 w 479395"/>
              <a:gd name="connsiteY11" fmla="*/ 79899 h 79899"/>
              <a:gd name="connsiteX12" fmla="*/ 470517 w 479395"/>
              <a:gd name="connsiteY12" fmla="*/ 71022 h 79899"/>
              <a:gd name="connsiteX13" fmla="*/ 479395 w 479395"/>
              <a:gd name="connsiteY13" fmla="*/ 44389 h 79899"/>
              <a:gd name="connsiteX14" fmla="*/ 461639 w 479395"/>
              <a:gd name="connsiteY14" fmla="*/ 0 h 79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79395" h="79899">
                <a:moveTo>
                  <a:pt x="0" y="44389"/>
                </a:moveTo>
                <a:cubicBezTo>
                  <a:pt x="14796" y="35511"/>
                  <a:pt x="27162" y="18740"/>
                  <a:pt x="44389" y="17756"/>
                </a:cubicBezTo>
                <a:cubicBezTo>
                  <a:pt x="133070" y="12688"/>
                  <a:pt x="222200" y="19256"/>
                  <a:pt x="310719" y="26633"/>
                </a:cubicBezTo>
                <a:cubicBezTo>
                  <a:pt x="329370" y="28187"/>
                  <a:pt x="345414" y="42068"/>
                  <a:pt x="363985" y="44389"/>
                </a:cubicBezTo>
                <a:lnTo>
                  <a:pt x="435006" y="53266"/>
                </a:lnTo>
                <a:cubicBezTo>
                  <a:pt x="369594" y="31464"/>
                  <a:pt x="414935" y="42798"/>
                  <a:pt x="284086" y="53266"/>
                </a:cubicBezTo>
                <a:cubicBezTo>
                  <a:pt x="251505" y="55872"/>
                  <a:pt x="218983" y="59185"/>
                  <a:pt x="186432" y="62144"/>
                </a:cubicBezTo>
                <a:cubicBezTo>
                  <a:pt x="-37413" y="34163"/>
                  <a:pt x="194343" y="67848"/>
                  <a:pt x="88777" y="44389"/>
                </a:cubicBezTo>
                <a:cubicBezTo>
                  <a:pt x="71205" y="40484"/>
                  <a:pt x="17511" y="35511"/>
                  <a:pt x="35511" y="35511"/>
                </a:cubicBezTo>
                <a:cubicBezTo>
                  <a:pt x="121380" y="35511"/>
                  <a:pt x="207146" y="41430"/>
                  <a:pt x="292964" y="44389"/>
                </a:cubicBezTo>
                <a:lnTo>
                  <a:pt x="372863" y="71022"/>
                </a:lnTo>
                <a:lnTo>
                  <a:pt x="399496" y="79899"/>
                </a:lnTo>
                <a:cubicBezTo>
                  <a:pt x="423170" y="76940"/>
                  <a:pt x="448715" y="80711"/>
                  <a:pt x="470517" y="71022"/>
                </a:cubicBezTo>
                <a:cubicBezTo>
                  <a:pt x="479068" y="67221"/>
                  <a:pt x="479395" y="53747"/>
                  <a:pt x="479395" y="44389"/>
                </a:cubicBezTo>
                <a:cubicBezTo>
                  <a:pt x="479395" y="33420"/>
                  <a:pt x="466944" y="10611"/>
                  <a:pt x="461639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6" name="CasellaDiTesto 45">
            <a:extLst>
              <a:ext uri="{FF2B5EF4-FFF2-40B4-BE49-F238E27FC236}">
                <a16:creationId xmlns:a16="http://schemas.microsoft.com/office/drawing/2014/main" id="{BE9D304E-656D-40E8-992B-C61ABA1E1F45}"/>
              </a:ext>
            </a:extLst>
          </p:cNvPr>
          <p:cNvSpPr txBox="1"/>
          <p:nvPr/>
        </p:nvSpPr>
        <p:spPr>
          <a:xfrm>
            <a:off x="3463807" y="6430445"/>
            <a:ext cx="1661917" cy="4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BUCKET</a:t>
            </a:r>
          </a:p>
        </p:txBody>
      </p:sp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DFD135E2-8404-4B41-AFE6-37EF11724A0B}"/>
              </a:ext>
            </a:extLst>
          </p:cNvPr>
          <p:cNvSpPr txBox="1"/>
          <p:nvPr/>
        </p:nvSpPr>
        <p:spPr>
          <a:xfrm>
            <a:off x="9907480" y="2779560"/>
            <a:ext cx="1666782" cy="532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SEAGULL</a:t>
            </a:r>
            <a:endParaRPr lang="it-IT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0" name="Immagine 49">
            <a:extLst>
              <a:ext uri="{FF2B5EF4-FFF2-40B4-BE49-F238E27FC236}">
                <a16:creationId xmlns:a16="http://schemas.microsoft.com/office/drawing/2014/main" id="{8D06809E-5F80-45FB-8691-DE1F5D501A1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8972365" y="3321341"/>
            <a:ext cx="3012490" cy="1595194"/>
          </a:xfrm>
          <a:prstGeom prst="rect">
            <a:avLst/>
          </a:prstGeom>
        </p:spPr>
      </p:pic>
      <p:pic>
        <p:nvPicPr>
          <p:cNvPr id="52" name="Immagine 51">
            <a:extLst>
              <a:ext uri="{FF2B5EF4-FFF2-40B4-BE49-F238E27FC236}">
                <a16:creationId xmlns:a16="http://schemas.microsoft.com/office/drawing/2014/main" id="{C484E6E1-7F30-4A87-A8E7-6C943657881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7"/>
              </a:ext>
            </a:extLst>
          </a:blip>
          <a:stretch>
            <a:fillRect/>
          </a:stretch>
        </p:blipFill>
        <p:spPr>
          <a:xfrm>
            <a:off x="9199323" y="5007007"/>
            <a:ext cx="1806787" cy="1074198"/>
          </a:xfrm>
          <a:prstGeom prst="rect">
            <a:avLst/>
          </a:prstGeom>
        </p:spPr>
      </p:pic>
      <p:sp>
        <p:nvSpPr>
          <p:cNvPr id="54" name="Figura a mano libera: forma 53">
            <a:extLst>
              <a:ext uri="{FF2B5EF4-FFF2-40B4-BE49-F238E27FC236}">
                <a16:creationId xmlns:a16="http://schemas.microsoft.com/office/drawing/2014/main" id="{FFAE9939-D049-4070-8322-D28B67886592}"/>
              </a:ext>
            </a:extLst>
          </p:cNvPr>
          <p:cNvSpPr/>
          <p:nvPr/>
        </p:nvSpPr>
        <p:spPr>
          <a:xfrm>
            <a:off x="9516862" y="6214369"/>
            <a:ext cx="17813" cy="462829"/>
          </a:xfrm>
          <a:custGeom>
            <a:avLst/>
            <a:gdLst>
              <a:gd name="connsiteX0" fmla="*/ 0 w 17813"/>
              <a:gd name="connsiteY0" fmla="*/ 0 h 462829"/>
              <a:gd name="connsiteX1" fmla="*/ 8878 w 17813"/>
              <a:gd name="connsiteY1" fmla="*/ 44388 h 462829"/>
              <a:gd name="connsiteX2" fmla="*/ 17755 w 17813"/>
              <a:gd name="connsiteY2" fmla="*/ 461639 h 462829"/>
              <a:gd name="connsiteX3" fmla="*/ 17755 w 17813"/>
              <a:gd name="connsiteY3" fmla="*/ 443883 h 462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13" h="462829">
                <a:moveTo>
                  <a:pt x="0" y="0"/>
                </a:moveTo>
                <a:cubicBezTo>
                  <a:pt x="2959" y="14796"/>
                  <a:pt x="8298" y="29310"/>
                  <a:pt x="8878" y="44388"/>
                </a:cubicBezTo>
                <a:cubicBezTo>
                  <a:pt x="14225" y="183400"/>
                  <a:pt x="14665" y="322558"/>
                  <a:pt x="17755" y="461639"/>
                </a:cubicBezTo>
                <a:cubicBezTo>
                  <a:pt x="17886" y="467556"/>
                  <a:pt x="17755" y="449802"/>
                  <a:pt x="17755" y="443883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5" name="Figura a mano libera: forma 54">
            <a:extLst>
              <a:ext uri="{FF2B5EF4-FFF2-40B4-BE49-F238E27FC236}">
                <a16:creationId xmlns:a16="http://schemas.microsoft.com/office/drawing/2014/main" id="{070585DB-513B-465A-9766-6E1ADA6DD08F}"/>
              </a:ext>
            </a:extLst>
          </p:cNvPr>
          <p:cNvSpPr/>
          <p:nvPr/>
        </p:nvSpPr>
        <p:spPr>
          <a:xfrm>
            <a:off x="9525416" y="6211516"/>
            <a:ext cx="436464" cy="437859"/>
          </a:xfrm>
          <a:custGeom>
            <a:avLst/>
            <a:gdLst>
              <a:gd name="connsiteX0" fmla="*/ 324 w 436464"/>
              <a:gd name="connsiteY0" fmla="*/ 11731 h 437859"/>
              <a:gd name="connsiteX1" fmla="*/ 44712 w 436464"/>
              <a:gd name="connsiteY1" fmla="*/ 2853 h 437859"/>
              <a:gd name="connsiteX2" fmla="*/ 293287 w 436464"/>
              <a:gd name="connsiteY2" fmla="*/ 20608 h 437859"/>
              <a:gd name="connsiteX3" fmla="*/ 284409 w 436464"/>
              <a:gd name="connsiteY3" fmla="*/ 64997 h 437859"/>
              <a:gd name="connsiteX4" fmla="*/ 231143 w 436464"/>
              <a:gd name="connsiteY4" fmla="*/ 109385 h 437859"/>
              <a:gd name="connsiteX5" fmla="*/ 204510 w 436464"/>
              <a:gd name="connsiteY5" fmla="*/ 118263 h 437859"/>
              <a:gd name="connsiteX6" fmla="*/ 177877 w 436464"/>
              <a:gd name="connsiteY6" fmla="*/ 136018 h 437859"/>
              <a:gd name="connsiteX7" fmla="*/ 124611 w 436464"/>
              <a:gd name="connsiteY7" fmla="*/ 153773 h 437859"/>
              <a:gd name="connsiteX8" fmla="*/ 71345 w 436464"/>
              <a:gd name="connsiteY8" fmla="*/ 180406 h 437859"/>
              <a:gd name="connsiteX9" fmla="*/ 18079 w 436464"/>
              <a:gd name="connsiteY9" fmla="*/ 198162 h 437859"/>
              <a:gd name="connsiteX10" fmla="*/ 324 w 436464"/>
              <a:gd name="connsiteY10" fmla="*/ 180406 h 437859"/>
              <a:gd name="connsiteX11" fmla="*/ 26957 w 436464"/>
              <a:gd name="connsiteY11" fmla="*/ 171529 h 437859"/>
              <a:gd name="connsiteX12" fmla="*/ 97978 w 436464"/>
              <a:gd name="connsiteY12" fmla="*/ 153773 h 437859"/>
              <a:gd name="connsiteX13" fmla="*/ 266654 w 436464"/>
              <a:gd name="connsiteY13" fmla="*/ 162651 h 437859"/>
              <a:gd name="connsiteX14" fmla="*/ 355431 w 436464"/>
              <a:gd name="connsiteY14" fmla="*/ 189284 h 437859"/>
              <a:gd name="connsiteX15" fmla="*/ 408697 w 436464"/>
              <a:gd name="connsiteY15" fmla="*/ 215917 h 437859"/>
              <a:gd name="connsiteX16" fmla="*/ 417574 w 436464"/>
              <a:gd name="connsiteY16" fmla="*/ 242550 h 437859"/>
              <a:gd name="connsiteX17" fmla="*/ 435330 w 436464"/>
              <a:gd name="connsiteY17" fmla="*/ 260305 h 437859"/>
              <a:gd name="connsiteX18" fmla="*/ 399819 w 436464"/>
              <a:gd name="connsiteY18" fmla="*/ 313571 h 437859"/>
              <a:gd name="connsiteX19" fmla="*/ 355431 w 436464"/>
              <a:gd name="connsiteY19" fmla="*/ 340204 h 437859"/>
              <a:gd name="connsiteX20" fmla="*/ 284409 w 436464"/>
              <a:gd name="connsiteY20" fmla="*/ 375715 h 437859"/>
              <a:gd name="connsiteX21" fmla="*/ 213388 w 436464"/>
              <a:gd name="connsiteY21" fmla="*/ 393470 h 437859"/>
              <a:gd name="connsiteX22" fmla="*/ 186755 w 436464"/>
              <a:gd name="connsiteY22" fmla="*/ 402348 h 437859"/>
              <a:gd name="connsiteX23" fmla="*/ 35834 w 436464"/>
              <a:gd name="connsiteY23" fmla="*/ 411226 h 437859"/>
              <a:gd name="connsiteX24" fmla="*/ 44712 w 436464"/>
              <a:gd name="connsiteY24" fmla="*/ 428981 h 437859"/>
              <a:gd name="connsiteX25" fmla="*/ 44712 w 436464"/>
              <a:gd name="connsiteY25" fmla="*/ 437859 h 437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36464" h="437859">
                <a:moveTo>
                  <a:pt x="324" y="11731"/>
                </a:moveTo>
                <a:cubicBezTo>
                  <a:pt x="15120" y="8772"/>
                  <a:pt x="29623" y="2853"/>
                  <a:pt x="44712" y="2853"/>
                </a:cubicBezTo>
                <a:cubicBezTo>
                  <a:pt x="248246" y="2853"/>
                  <a:pt x="199921" y="-10512"/>
                  <a:pt x="293287" y="20608"/>
                </a:cubicBezTo>
                <a:cubicBezTo>
                  <a:pt x="290328" y="35404"/>
                  <a:pt x="291157" y="51501"/>
                  <a:pt x="284409" y="64997"/>
                </a:cubicBezTo>
                <a:cubicBezTo>
                  <a:pt x="277864" y="78087"/>
                  <a:pt x="244739" y="102587"/>
                  <a:pt x="231143" y="109385"/>
                </a:cubicBezTo>
                <a:cubicBezTo>
                  <a:pt x="222773" y="113570"/>
                  <a:pt x="212880" y="114078"/>
                  <a:pt x="204510" y="118263"/>
                </a:cubicBezTo>
                <a:cubicBezTo>
                  <a:pt x="194967" y="123035"/>
                  <a:pt x="187627" y="131685"/>
                  <a:pt x="177877" y="136018"/>
                </a:cubicBezTo>
                <a:cubicBezTo>
                  <a:pt x="160774" y="143619"/>
                  <a:pt x="124611" y="153773"/>
                  <a:pt x="124611" y="153773"/>
                </a:cubicBezTo>
                <a:cubicBezTo>
                  <a:pt x="96090" y="182296"/>
                  <a:pt x="118094" y="166381"/>
                  <a:pt x="71345" y="180406"/>
                </a:cubicBezTo>
                <a:cubicBezTo>
                  <a:pt x="53418" y="185784"/>
                  <a:pt x="18079" y="198162"/>
                  <a:pt x="18079" y="198162"/>
                </a:cubicBezTo>
                <a:cubicBezTo>
                  <a:pt x="12161" y="192243"/>
                  <a:pt x="-2323" y="188346"/>
                  <a:pt x="324" y="180406"/>
                </a:cubicBezTo>
                <a:cubicBezTo>
                  <a:pt x="3283" y="171528"/>
                  <a:pt x="17929" y="173991"/>
                  <a:pt x="26957" y="171529"/>
                </a:cubicBezTo>
                <a:cubicBezTo>
                  <a:pt x="50499" y="165108"/>
                  <a:pt x="97978" y="153773"/>
                  <a:pt x="97978" y="153773"/>
                </a:cubicBezTo>
                <a:cubicBezTo>
                  <a:pt x="154203" y="156732"/>
                  <a:pt x="210563" y="157773"/>
                  <a:pt x="266654" y="162651"/>
                </a:cubicBezTo>
                <a:cubicBezTo>
                  <a:pt x="280921" y="163892"/>
                  <a:pt x="351028" y="186349"/>
                  <a:pt x="355431" y="189284"/>
                </a:cubicBezTo>
                <a:cubicBezTo>
                  <a:pt x="389850" y="212230"/>
                  <a:pt x="371942" y="203665"/>
                  <a:pt x="408697" y="215917"/>
                </a:cubicBezTo>
                <a:cubicBezTo>
                  <a:pt x="411656" y="224795"/>
                  <a:pt x="412759" y="234526"/>
                  <a:pt x="417574" y="242550"/>
                </a:cubicBezTo>
                <a:cubicBezTo>
                  <a:pt x="421880" y="249727"/>
                  <a:pt x="433954" y="252049"/>
                  <a:pt x="435330" y="260305"/>
                </a:cubicBezTo>
                <a:cubicBezTo>
                  <a:pt x="441551" y="297627"/>
                  <a:pt x="421138" y="296515"/>
                  <a:pt x="399819" y="313571"/>
                </a:cubicBezTo>
                <a:cubicBezTo>
                  <a:pt x="365001" y="341426"/>
                  <a:pt x="401684" y="324788"/>
                  <a:pt x="355431" y="340204"/>
                </a:cubicBezTo>
                <a:cubicBezTo>
                  <a:pt x="324441" y="371194"/>
                  <a:pt x="345616" y="355313"/>
                  <a:pt x="284409" y="375715"/>
                </a:cubicBezTo>
                <a:cubicBezTo>
                  <a:pt x="223520" y="396011"/>
                  <a:pt x="299106" y="372041"/>
                  <a:pt x="213388" y="393470"/>
                </a:cubicBezTo>
                <a:cubicBezTo>
                  <a:pt x="204309" y="395740"/>
                  <a:pt x="196066" y="401417"/>
                  <a:pt x="186755" y="402348"/>
                </a:cubicBezTo>
                <a:cubicBezTo>
                  <a:pt x="136611" y="407363"/>
                  <a:pt x="86141" y="408267"/>
                  <a:pt x="35834" y="411226"/>
                </a:cubicBezTo>
                <a:cubicBezTo>
                  <a:pt x="-28335" y="427267"/>
                  <a:pt x="5700" y="413375"/>
                  <a:pt x="44712" y="428981"/>
                </a:cubicBezTo>
                <a:cubicBezTo>
                  <a:pt x="47460" y="430080"/>
                  <a:pt x="44712" y="434900"/>
                  <a:pt x="44712" y="43785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6" name="Figura a mano libera: forma 55">
            <a:extLst>
              <a:ext uri="{FF2B5EF4-FFF2-40B4-BE49-F238E27FC236}">
                <a16:creationId xmlns:a16="http://schemas.microsoft.com/office/drawing/2014/main" id="{E6DBD880-8AC6-45DD-8D9A-39A9F4F5F052}"/>
              </a:ext>
            </a:extLst>
          </p:cNvPr>
          <p:cNvSpPr/>
          <p:nvPr/>
        </p:nvSpPr>
        <p:spPr>
          <a:xfrm>
            <a:off x="10147177" y="6143348"/>
            <a:ext cx="310725" cy="532660"/>
          </a:xfrm>
          <a:custGeom>
            <a:avLst/>
            <a:gdLst>
              <a:gd name="connsiteX0" fmla="*/ 0 w 310725"/>
              <a:gd name="connsiteY0" fmla="*/ 532660 h 532660"/>
              <a:gd name="connsiteX1" fmla="*/ 8877 w 310725"/>
              <a:gd name="connsiteY1" fmla="*/ 346229 h 532660"/>
              <a:gd name="connsiteX2" fmla="*/ 17755 w 310725"/>
              <a:gd name="connsiteY2" fmla="*/ 284085 h 532660"/>
              <a:gd name="connsiteX3" fmla="*/ 35510 w 310725"/>
              <a:gd name="connsiteY3" fmla="*/ 79899 h 532660"/>
              <a:gd name="connsiteX4" fmla="*/ 62143 w 310725"/>
              <a:gd name="connsiteY4" fmla="*/ 26633 h 532660"/>
              <a:gd name="connsiteX5" fmla="*/ 71021 w 310725"/>
              <a:gd name="connsiteY5" fmla="*/ 0 h 532660"/>
              <a:gd name="connsiteX6" fmla="*/ 97654 w 310725"/>
              <a:gd name="connsiteY6" fmla="*/ 8877 h 532660"/>
              <a:gd name="connsiteX7" fmla="*/ 106532 w 310725"/>
              <a:gd name="connsiteY7" fmla="*/ 35510 h 532660"/>
              <a:gd name="connsiteX8" fmla="*/ 124287 w 310725"/>
              <a:gd name="connsiteY8" fmla="*/ 53266 h 532660"/>
              <a:gd name="connsiteX9" fmla="*/ 159798 w 310725"/>
              <a:gd name="connsiteY9" fmla="*/ 124287 h 532660"/>
              <a:gd name="connsiteX10" fmla="*/ 204186 w 310725"/>
              <a:gd name="connsiteY10" fmla="*/ 204186 h 532660"/>
              <a:gd name="connsiteX11" fmla="*/ 221941 w 310725"/>
              <a:gd name="connsiteY11" fmla="*/ 230819 h 532660"/>
              <a:gd name="connsiteX12" fmla="*/ 266330 w 310725"/>
              <a:gd name="connsiteY12" fmla="*/ 275207 h 532660"/>
              <a:gd name="connsiteX13" fmla="*/ 284085 w 310725"/>
              <a:gd name="connsiteY13" fmla="*/ 346229 h 532660"/>
              <a:gd name="connsiteX14" fmla="*/ 292963 w 310725"/>
              <a:gd name="connsiteY14" fmla="*/ 435005 h 532660"/>
              <a:gd name="connsiteX15" fmla="*/ 310718 w 310725"/>
              <a:gd name="connsiteY15" fmla="*/ 497149 h 532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10725" h="532660">
                <a:moveTo>
                  <a:pt x="0" y="532660"/>
                </a:moveTo>
                <a:cubicBezTo>
                  <a:pt x="2959" y="470516"/>
                  <a:pt x="4445" y="408285"/>
                  <a:pt x="8877" y="346229"/>
                </a:cubicBezTo>
                <a:cubicBezTo>
                  <a:pt x="10368" y="325357"/>
                  <a:pt x="15673" y="304906"/>
                  <a:pt x="17755" y="284085"/>
                </a:cubicBezTo>
                <a:cubicBezTo>
                  <a:pt x="21977" y="241863"/>
                  <a:pt x="28141" y="127800"/>
                  <a:pt x="35510" y="79899"/>
                </a:cubicBezTo>
                <a:cubicBezTo>
                  <a:pt x="40468" y="47670"/>
                  <a:pt x="47513" y="55892"/>
                  <a:pt x="62143" y="26633"/>
                </a:cubicBezTo>
                <a:cubicBezTo>
                  <a:pt x="66328" y="18263"/>
                  <a:pt x="68062" y="8878"/>
                  <a:pt x="71021" y="0"/>
                </a:cubicBezTo>
                <a:cubicBezTo>
                  <a:pt x="79899" y="2959"/>
                  <a:pt x="91037" y="2260"/>
                  <a:pt x="97654" y="8877"/>
                </a:cubicBezTo>
                <a:cubicBezTo>
                  <a:pt x="104271" y="15494"/>
                  <a:pt x="101717" y="27486"/>
                  <a:pt x="106532" y="35510"/>
                </a:cubicBezTo>
                <a:cubicBezTo>
                  <a:pt x="110838" y="42687"/>
                  <a:pt x="118369" y="47347"/>
                  <a:pt x="124287" y="53266"/>
                </a:cubicBezTo>
                <a:cubicBezTo>
                  <a:pt x="144689" y="114473"/>
                  <a:pt x="128808" y="93298"/>
                  <a:pt x="159798" y="124287"/>
                </a:cubicBezTo>
                <a:cubicBezTo>
                  <a:pt x="175423" y="171165"/>
                  <a:pt x="163484" y="143133"/>
                  <a:pt x="204186" y="204186"/>
                </a:cubicBezTo>
                <a:cubicBezTo>
                  <a:pt x="210104" y="213064"/>
                  <a:pt x="214396" y="223275"/>
                  <a:pt x="221941" y="230819"/>
                </a:cubicBezTo>
                <a:lnTo>
                  <a:pt x="266330" y="275207"/>
                </a:lnTo>
                <a:cubicBezTo>
                  <a:pt x="276287" y="305081"/>
                  <a:pt x="279324" y="310521"/>
                  <a:pt x="284085" y="346229"/>
                </a:cubicBezTo>
                <a:cubicBezTo>
                  <a:pt x="288016" y="375708"/>
                  <a:pt x="287482" y="405775"/>
                  <a:pt x="292963" y="435005"/>
                </a:cubicBezTo>
                <a:cubicBezTo>
                  <a:pt x="311654" y="534689"/>
                  <a:pt x="310718" y="462660"/>
                  <a:pt x="310718" y="49714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8" name="Figura a mano libera: forma 57">
            <a:extLst>
              <a:ext uri="{FF2B5EF4-FFF2-40B4-BE49-F238E27FC236}">
                <a16:creationId xmlns:a16="http://schemas.microsoft.com/office/drawing/2014/main" id="{85D2258E-AEDE-430E-B37B-6EDB880B9539}"/>
              </a:ext>
            </a:extLst>
          </p:cNvPr>
          <p:cNvSpPr/>
          <p:nvPr/>
        </p:nvSpPr>
        <p:spPr>
          <a:xfrm>
            <a:off x="10161416" y="6454066"/>
            <a:ext cx="216580" cy="44388"/>
          </a:xfrm>
          <a:custGeom>
            <a:avLst/>
            <a:gdLst>
              <a:gd name="connsiteX0" fmla="*/ 30149 w 216580"/>
              <a:gd name="connsiteY0" fmla="*/ 17755 h 44388"/>
              <a:gd name="connsiteX1" fmla="*/ 74537 w 216580"/>
              <a:gd name="connsiteY1" fmla="*/ 8878 h 44388"/>
              <a:gd name="connsiteX2" fmla="*/ 101170 w 216580"/>
              <a:gd name="connsiteY2" fmla="*/ 0 h 44388"/>
              <a:gd name="connsiteX3" fmla="*/ 216580 w 216580"/>
              <a:gd name="connsiteY3" fmla="*/ 17755 h 44388"/>
              <a:gd name="connsiteX4" fmla="*/ 39027 w 216580"/>
              <a:gd name="connsiteY4" fmla="*/ 44388 h 44388"/>
              <a:gd name="connsiteX5" fmla="*/ 30149 w 216580"/>
              <a:gd name="connsiteY5" fmla="*/ 26633 h 44388"/>
              <a:gd name="connsiteX6" fmla="*/ 30149 w 216580"/>
              <a:gd name="connsiteY6" fmla="*/ 17755 h 44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580" h="44388">
                <a:moveTo>
                  <a:pt x="30149" y="17755"/>
                </a:moveTo>
                <a:cubicBezTo>
                  <a:pt x="37547" y="14796"/>
                  <a:pt x="59899" y="12538"/>
                  <a:pt x="74537" y="8878"/>
                </a:cubicBezTo>
                <a:cubicBezTo>
                  <a:pt x="83616" y="6608"/>
                  <a:pt x="91812" y="0"/>
                  <a:pt x="101170" y="0"/>
                </a:cubicBezTo>
                <a:cubicBezTo>
                  <a:pt x="133413" y="0"/>
                  <a:pt x="182792" y="10998"/>
                  <a:pt x="216580" y="17755"/>
                </a:cubicBezTo>
                <a:cubicBezTo>
                  <a:pt x="74474" y="38057"/>
                  <a:pt x="133573" y="28631"/>
                  <a:pt x="39027" y="44388"/>
                </a:cubicBezTo>
                <a:cubicBezTo>
                  <a:pt x="-32132" y="26600"/>
                  <a:pt x="12319" y="44463"/>
                  <a:pt x="30149" y="26633"/>
                </a:cubicBezTo>
                <a:cubicBezTo>
                  <a:pt x="39963" y="16819"/>
                  <a:pt x="22751" y="20714"/>
                  <a:pt x="30149" y="17755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9" name="Figura a mano libera: forma 58">
            <a:extLst>
              <a:ext uri="{FF2B5EF4-FFF2-40B4-BE49-F238E27FC236}">
                <a16:creationId xmlns:a16="http://schemas.microsoft.com/office/drawing/2014/main" id="{AE6521DD-9BE1-4FB5-9827-9429D2AB6815}"/>
              </a:ext>
            </a:extLst>
          </p:cNvPr>
          <p:cNvSpPr/>
          <p:nvPr/>
        </p:nvSpPr>
        <p:spPr>
          <a:xfrm>
            <a:off x="10599938" y="6205491"/>
            <a:ext cx="230819" cy="417251"/>
          </a:xfrm>
          <a:custGeom>
            <a:avLst/>
            <a:gdLst>
              <a:gd name="connsiteX0" fmla="*/ 0 w 230819"/>
              <a:gd name="connsiteY0" fmla="*/ 0 h 417251"/>
              <a:gd name="connsiteX1" fmla="*/ 8878 w 230819"/>
              <a:gd name="connsiteY1" fmla="*/ 133165 h 417251"/>
              <a:gd name="connsiteX2" fmla="*/ 26633 w 230819"/>
              <a:gd name="connsiteY2" fmla="*/ 186431 h 417251"/>
              <a:gd name="connsiteX3" fmla="*/ 17755 w 230819"/>
              <a:gd name="connsiteY3" fmla="*/ 301841 h 417251"/>
              <a:gd name="connsiteX4" fmla="*/ 8878 w 230819"/>
              <a:gd name="connsiteY4" fmla="*/ 328474 h 417251"/>
              <a:gd name="connsiteX5" fmla="*/ 17755 w 230819"/>
              <a:gd name="connsiteY5" fmla="*/ 417251 h 417251"/>
              <a:gd name="connsiteX6" fmla="*/ 35511 w 230819"/>
              <a:gd name="connsiteY6" fmla="*/ 399495 h 417251"/>
              <a:gd name="connsiteX7" fmla="*/ 106532 w 230819"/>
              <a:gd name="connsiteY7" fmla="*/ 381740 h 417251"/>
              <a:gd name="connsiteX8" fmla="*/ 177553 w 230819"/>
              <a:gd name="connsiteY8" fmla="*/ 390618 h 417251"/>
              <a:gd name="connsiteX9" fmla="*/ 230819 w 230819"/>
              <a:gd name="connsiteY9" fmla="*/ 408373 h 417251"/>
              <a:gd name="connsiteX10" fmla="*/ 221942 w 230819"/>
              <a:gd name="connsiteY10" fmla="*/ 381740 h 417251"/>
              <a:gd name="connsiteX11" fmla="*/ 204186 w 230819"/>
              <a:gd name="connsiteY11" fmla="*/ 355107 h 41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0819" h="417251">
                <a:moveTo>
                  <a:pt x="0" y="0"/>
                </a:moveTo>
                <a:cubicBezTo>
                  <a:pt x="2959" y="44388"/>
                  <a:pt x="2587" y="89125"/>
                  <a:pt x="8878" y="133165"/>
                </a:cubicBezTo>
                <a:cubicBezTo>
                  <a:pt x="11525" y="151693"/>
                  <a:pt x="26633" y="186431"/>
                  <a:pt x="26633" y="186431"/>
                </a:cubicBezTo>
                <a:cubicBezTo>
                  <a:pt x="23674" y="224901"/>
                  <a:pt x="22541" y="263555"/>
                  <a:pt x="17755" y="301841"/>
                </a:cubicBezTo>
                <a:cubicBezTo>
                  <a:pt x="16594" y="311127"/>
                  <a:pt x="8878" y="319116"/>
                  <a:pt x="8878" y="328474"/>
                </a:cubicBezTo>
                <a:cubicBezTo>
                  <a:pt x="8878" y="358214"/>
                  <a:pt x="14796" y="387659"/>
                  <a:pt x="17755" y="417251"/>
                </a:cubicBezTo>
                <a:cubicBezTo>
                  <a:pt x="23674" y="411332"/>
                  <a:pt x="28334" y="403801"/>
                  <a:pt x="35511" y="399495"/>
                </a:cubicBezTo>
                <a:cubicBezTo>
                  <a:pt x="49157" y="391307"/>
                  <a:pt x="96990" y="383648"/>
                  <a:pt x="106532" y="381740"/>
                </a:cubicBezTo>
                <a:cubicBezTo>
                  <a:pt x="130206" y="384699"/>
                  <a:pt x="154225" y="385619"/>
                  <a:pt x="177553" y="390618"/>
                </a:cubicBezTo>
                <a:cubicBezTo>
                  <a:pt x="195853" y="394539"/>
                  <a:pt x="230819" y="408373"/>
                  <a:pt x="230819" y="408373"/>
                </a:cubicBezTo>
                <a:cubicBezTo>
                  <a:pt x="227860" y="399495"/>
                  <a:pt x="226127" y="390110"/>
                  <a:pt x="221942" y="381740"/>
                </a:cubicBezTo>
                <a:cubicBezTo>
                  <a:pt x="217170" y="372197"/>
                  <a:pt x="204186" y="355107"/>
                  <a:pt x="204186" y="35510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0" name="Figura a mano libera: forma 59">
            <a:extLst>
              <a:ext uri="{FF2B5EF4-FFF2-40B4-BE49-F238E27FC236}">
                <a16:creationId xmlns:a16="http://schemas.microsoft.com/office/drawing/2014/main" id="{BD28BD92-630F-475D-BD7F-9B21C1D39876}"/>
              </a:ext>
            </a:extLst>
          </p:cNvPr>
          <p:cNvSpPr/>
          <p:nvPr/>
        </p:nvSpPr>
        <p:spPr>
          <a:xfrm>
            <a:off x="11052699" y="6169981"/>
            <a:ext cx="310718" cy="452912"/>
          </a:xfrm>
          <a:custGeom>
            <a:avLst/>
            <a:gdLst>
              <a:gd name="connsiteX0" fmla="*/ 8878 w 310718"/>
              <a:gd name="connsiteY0" fmla="*/ 0 h 452912"/>
              <a:gd name="connsiteX1" fmla="*/ 0 w 310718"/>
              <a:gd name="connsiteY1" fmla="*/ 44388 h 452912"/>
              <a:gd name="connsiteX2" fmla="*/ 8878 w 310718"/>
              <a:gd name="connsiteY2" fmla="*/ 71021 h 452912"/>
              <a:gd name="connsiteX3" fmla="*/ 17755 w 310718"/>
              <a:gd name="connsiteY3" fmla="*/ 142042 h 452912"/>
              <a:gd name="connsiteX4" fmla="*/ 26633 w 310718"/>
              <a:gd name="connsiteY4" fmla="*/ 381739 h 452912"/>
              <a:gd name="connsiteX5" fmla="*/ 62144 w 310718"/>
              <a:gd name="connsiteY5" fmla="*/ 435005 h 452912"/>
              <a:gd name="connsiteX6" fmla="*/ 266330 w 310718"/>
              <a:gd name="connsiteY6" fmla="*/ 443883 h 452912"/>
              <a:gd name="connsiteX7" fmla="*/ 310718 w 310718"/>
              <a:gd name="connsiteY7" fmla="*/ 435005 h 452912"/>
              <a:gd name="connsiteX8" fmla="*/ 292963 w 310718"/>
              <a:gd name="connsiteY8" fmla="*/ 408372 h 452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0718" h="452912">
                <a:moveTo>
                  <a:pt x="8878" y="0"/>
                </a:moveTo>
                <a:cubicBezTo>
                  <a:pt x="5919" y="14796"/>
                  <a:pt x="0" y="29299"/>
                  <a:pt x="0" y="44388"/>
                </a:cubicBezTo>
                <a:cubicBezTo>
                  <a:pt x="0" y="53746"/>
                  <a:pt x="7204" y="61814"/>
                  <a:pt x="8878" y="71021"/>
                </a:cubicBezTo>
                <a:cubicBezTo>
                  <a:pt x="13146" y="94494"/>
                  <a:pt x="14796" y="118368"/>
                  <a:pt x="17755" y="142042"/>
                </a:cubicBezTo>
                <a:cubicBezTo>
                  <a:pt x="20714" y="221941"/>
                  <a:pt x="21485" y="301951"/>
                  <a:pt x="26633" y="381739"/>
                </a:cubicBezTo>
                <a:cubicBezTo>
                  <a:pt x="28021" y="403248"/>
                  <a:pt x="34172" y="431777"/>
                  <a:pt x="62144" y="435005"/>
                </a:cubicBezTo>
                <a:cubicBezTo>
                  <a:pt x="129821" y="442814"/>
                  <a:pt x="198268" y="440924"/>
                  <a:pt x="266330" y="443883"/>
                </a:cubicBezTo>
                <a:cubicBezTo>
                  <a:pt x="273655" y="446325"/>
                  <a:pt x="310718" y="467502"/>
                  <a:pt x="310718" y="435005"/>
                </a:cubicBezTo>
                <a:cubicBezTo>
                  <a:pt x="310718" y="424335"/>
                  <a:pt x="292963" y="408372"/>
                  <a:pt x="292963" y="40837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26136571-4097-4E89-A10B-8D941E24746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465" y="3737499"/>
            <a:ext cx="1024376" cy="2390775"/>
          </a:xfrm>
          <a:prstGeom prst="rect">
            <a:avLst/>
          </a:prstGeom>
        </p:spPr>
      </p:pic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91056002-BA25-4161-8E35-BAAFD5BF3996}"/>
              </a:ext>
            </a:extLst>
          </p:cNvPr>
          <p:cNvSpPr txBox="1"/>
          <p:nvPr/>
        </p:nvSpPr>
        <p:spPr>
          <a:xfrm>
            <a:off x="7399538" y="5809492"/>
            <a:ext cx="6094520" cy="658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6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ISLAND</a:t>
            </a:r>
            <a:endParaRPr lang="it-IT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736DC999-73A4-4CE7-ABC6-734F07506FA9}"/>
              </a:ext>
            </a:extLst>
          </p:cNvPr>
          <p:cNvCxnSpPr/>
          <p:nvPr/>
        </p:nvCxnSpPr>
        <p:spPr>
          <a:xfrm>
            <a:off x="6667130" y="71021"/>
            <a:ext cx="79899" cy="68579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F539FE82-77F3-49D7-B75C-59E9335300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5409064" y="209508"/>
            <a:ext cx="487363" cy="487363"/>
          </a:xfrm>
          <a:prstGeom prst="rect">
            <a:avLst/>
          </a:prstGeom>
        </p:spPr>
      </p:pic>
      <p:pic>
        <p:nvPicPr>
          <p:cNvPr id="11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EC9839A8-CF3E-421D-B923-000A9FDB2E9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6179767" y="6195267"/>
            <a:ext cx="487363" cy="487363"/>
          </a:xfrm>
          <a:prstGeom prst="rect">
            <a:avLst/>
          </a:prstGeom>
        </p:spPr>
      </p:pic>
      <p:sp>
        <p:nvSpPr>
          <p:cNvPr id="12" name="Freccia a destra 11">
            <a:extLst>
              <a:ext uri="{FF2B5EF4-FFF2-40B4-BE49-F238E27FC236}">
                <a16:creationId xmlns:a16="http://schemas.microsoft.com/office/drawing/2014/main" id="{D8B9E5E0-FA18-4549-A905-E053024FEA54}"/>
              </a:ext>
            </a:extLst>
          </p:cNvPr>
          <p:cNvSpPr/>
          <p:nvPr/>
        </p:nvSpPr>
        <p:spPr>
          <a:xfrm>
            <a:off x="4267351" y="21223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Freccia a destra 13">
            <a:extLst>
              <a:ext uri="{FF2B5EF4-FFF2-40B4-BE49-F238E27FC236}">
                <a16:creationId xmlns:a16="http://schemas.microsoft.com/office/drawing/2014/main" id="{94739779-6ECA-4520-A6F4-1C5AF4B92533}"/>
              </a:ext>
            </a:extLst>
          </p:cNvPr>
          <p:cNvSpPr/>
          <p:nvPr/>
        </p:nvSpPr>
        <p:spPr>
          <a:xfrm>
            <a:off x="5228623" y="621436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1164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49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511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Raccolta">
  <a:themeElements>
    <a:clrScheme name="Raccolt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Raccolt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accolt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145</TotalTime>
  <Words>38</Words>
  <Application>Microsoft Office PowerPoint</Application>
  <PresentationFormat>Widescreen</PresentationFormat>
  <Paragraphs>9</Paragraphs>
  <Slides>3</Slides>
  <Notes>0</Notes>
  <HiddenSlides>0</HiddenSlides>
  <MMClips>5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7" baseType="lpstr">
      <vt:lpstr>Arial</vt:lpstr>
      <vt:lpstr>Calibri</vt:lpstr>
      <vt:lpstr>Gill Sans MT</vt:lpstr>
      <vt:lpstr>Raccolta</vt:lpstr>
      <vt:lpstr>THE ELEMENTES THAT ARE TO THE RIGHT AND LEFT OF LUCA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ELEMENTES THAT ARE TO THE RIGHT AND LEFT OF LUCA</dc:title>
  <dc:creator>Milena</dc:creator>
  <cp:lastModifiedBy>Milena</cp:lastModifiedBy>
  <cp:revision>18</cp:revision>
  <dcterms:created xsi:type="dcterms:W3CDTF">2020-11-11T21:07:01Z</dcterms:created>
  <dcterms:modified xsi:type="dcterms:W3CDTF">2020-11-12T21:25:50Z</dcterms:modified>
</cp:coreProperties>
</file>