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58" r:id="rId3"/>
    <p:sldId id="261" r:id="rId4"/>
    <p:sldId id="263" r:id="rId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DC9C79-3329-4ECE-9F03-6AB1D1DBFC04}" v="2" dt="2020-11-11T13:55:40.9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12E9-3AC3-4E89-9A26-391171F5760B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BE5-42AF-4EDE-BAE2-C54AF0546E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6548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12E9-3AC3-4E89-9A26-391171F5760B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BE5-42AF-4EDE-BAE2-C54AF0546E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3761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12E9-3AC3-4E89-9A26-391171F5760B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BE5-42AF-4EDE-BAE2-C54AF0546EEC}" type="slidenum">
              <a:rPr lang="it-IT" smtClean="0"/>
              <a:t>‹N›</a:t>
            </a:fld>
            <a:endParaRPr lang="it-IT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6380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12E9-3AC3-4E89-9A26-391171F5760B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BE5-42AF-4EDE-BAE2-C54AF0546E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7132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12E9-3AC3-4E89-9A26-391171F5760B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BE5-42AF-4EDE-BAE2-C54AF0546EEC}" type="slidenum">
              <a:rPr lang="it-IT" smtClean="0"/>
              <a:t>‹N›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83283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12E9-3AC3-4E89-9A26-391171F5760B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BE5-42AF-4EDE-BAE2-C54AF0546E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887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12E9-3AC3-4E89-9A26-391171F5760B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BE5-42AF-4EDE-BAE2-C54AF0546E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0690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12E9-3AC3-4E89-9A26-391171F5760B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BE5-42AF-4EDE-BAE2-C54AF0546E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0032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12E9-3AC3-4E89-9A26-391171F5760B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BE5-42AF-4EDE-BAE2-C54AF0546E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0301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12E9-3AC3-4E89-9A26-391171F5760B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BE5-42AF-4EDE-BAE2-C54AF0546E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1021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12E9-3AC3-4E89-9A26-391171F5760B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BE5-42AF-4EDE-BAE2-C54AF0546E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2917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12E9-3AC3-4E89-9A26-391171F5760B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BE5-42AF-4EDE-BAE2-C54AF0546E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2901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12E9-3AC3-4E89-9A26-391171F5760B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BE5-42AF-4EDE-BAE2-C54AF0546E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8406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12E9-3AC3-4E89-9A26-391171F5760B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BE5-42AF-4EDE-BAE2-C54AF0546E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5678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12E9-3AC3-4E89-9A26-391171F5760B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BE5-42AF-4EDE-BAE2-C54AF0546E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330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212E9-3AC3-4E89-9A26-391171F5760B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CBE5-42AF-4EDE-BAE2-C54AF0546E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7690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212E9-3AC3-4E89-9A26-391171F5760B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4ADCBE5-42AF-4EDE-BAE2-C54AF0546E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090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microsoft.com/office/2007/relationships/media" Target="../media/media2.mp4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4a"/><Relationship Id="rId11" Type="http://schemas.openxmlformats.org/officeDocument/2006/relationships/image" Target="../media/image3.png"/><Relationship Id="rId5" Type="http://schemas.microsoft.com/office/2007/relationships/media" Target="../media/media3.m4a"/><Relationship Id="rId10" Type="http://schemas.openxmlformats.org/officeDocument/2006/relationships/image" Target="../media/image2.png"/><Relationship Id="rId4" Type="http://schemas.openxmlformats.org/officeDocument/2006/relationships/video" Target="../media/media2.mp4"/><Relationship Id="rId9" Type="http://schemas.openxmlformats.org/officeDocument/2006/relationships/hyperlink" Target="https://www.mappe-scuola.com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nd/3.0/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patriziaphoto.wordpress.com/2014/10/23/ape-e-mosca-tigre/" TargetMode="Externa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jpg"/><Relationship Id="rId11" Type="http://schemas.openxmlformats.org/officeDocument/2006/relationships/image" Target="../media/image2.png"/><Relationship Id="rId5" Type="http://schemas.openxmlformats.org/officeDocument/2006/relationships/hyperlink" Target="https://pixabay.com/en/jack-russel-puppy-dog-puppy-1731500/" TargetMode="External"/><Relationship Id="rId10" Type="http://schemas.openxmlformats.org/officeDocument/2006/relationships/hyperlink" Target="http://www.wired.it/lol/2016/01/21/gatti-laptop-immagini/" TargetMode="External"/><Relationship Id="rId4" Type="http://schemas.openxmlformats.org/officeDocument/2006/relationships/image" Target="../media/image4.jpg"/><Relationship Id="rId9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hyperlink" Target="https://learningapps.org/1479488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1D4B3287-B919-43AF-8F64-5B7B1FAF92AE}"/>
              </a:ext>
            </a:extLst>
          </p:cNvPr>
          <p:cNvSpPr/>
          <p:nvPr/>
        </p:nvSpPr>
        <p:spPr>
          <a:xfrm>
            <a:off x="1512056" y="2967335"/>
            <a:ext cx="916789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</a:t>
            </a:r>
            <a:r>
              <a:rPr lang="it-IT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alphabet</a:t>
            </a:r>
            <a:r>
              <a:rPr lang="it-IT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it-IT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Classe 3^B Plesso Capoluogo </a:t>
            </a:r>
          </a:p>
          <a:p>
            <a:pPr algn="ctr"/>
            <a:r>
              <a:rPr lang="it-IT" sz="5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Ins</a:t>
            </a:r>
            <a:r>
              <a:rPr lang="it-IT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Pirozzi</a:t>
            </a:r>
            <a:endParaRPr lang="it-IT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3287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9FFA066-B3DC-4205-9D69-B100599F8527}"/>
              </a:ext>
            </a:extLst>
          </p:cNvPr>
          <p:cNvSpPr txBox="1"/>
          <p:nvPr/>
        </p:nvSpPr>
        <p:spPr>
          <a:xfrm>
            <a:off x="5117284" y="1459684"/>
            <a:ext cx="555351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Please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can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you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spelling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your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name?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Example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:    A =ei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                 n=en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                 t=ti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                 o=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ou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                 n=en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                 e=i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                 l=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el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                 l=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el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                 a=ei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6832291-00C3-473C-898B-F25C639FE2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0" y="0"/>
            <a:ext cx="4847749" cy="68580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465E3E9-EC05-49C1-A838-1889C1F2868E}"/>
              </a:ext>
            </a:extLst>
          </p:cNvPr>
          <p:cNvSpPr txBox="1"/>
          <p:nvPr/>
        </p:nvSpPr>
        <p:spPr>
          <a:xfrm>
            <a:off x="4847749" y="4599005"/>
            <a:ext cx="45395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Now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just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try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you,please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CAR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GIRAFFE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PIG</a:t>
            </a:r>
          </a:p>
        </p:txBody>
      </p:sp>
      <p:pic>
        <p:nvPicPr>
          <p:cNvPr id="10" name="Super WOW 3 - 10-Traccia 10">
            <a:hlinkClick r:id="" action="ppaction://media"/>
            <a:extLst>
              <a:ext uri="{FF2B5EF4-FFF2-40B4-BE49-F238E27FC236}">
                <a16:creationId xmlns:a16="http://schemas.microsoft.com/office/drawing/2014/main" id="{4544F015-B5BE-4A75-9D8D-ABF31A5F81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99668" y="138511"/>
            <a:ext cx="609600" cy="609600"/>
          </a:xfrm>
          <a:prstGeom prst="rect">
            <a:avLst/>
          </a:prstGeom>
        </p:spPr>
      </p:pic>
      <p:pic>
        <p:nvPicPr>
          <p:cNvPr id="4" name="ABC Song - Impara l'alfabeto inglese   Canzoncine e Filastrocche per Bambini by Music For Happy Kids">
            <a:hlinkClick r:id="" action="ppaction://media"/>
            <a:extLst>
              <a:ext uri="{FF2B5EF4-FFF2-40B4-BE49-F238E27FC236}">
                <a16:creationId xmlns:a16="http://schemas.microsoft.com/office/drawing/2014/main" id="{4AD3F8C1-E919-41FA-81ED-AFE54EF1E36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90326" y="4872341"/>
            <a:ext cx="2525087" cy="142036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34F360F-FC70-4410-A164-827F5F0F0BCA}"/>
              </a:ext>
            </a:extLst>
          </p:cNvPr>
          <p:cNvSpPr txBox="1"/>
          <p:nvPr/>
        </p:nvSpPr>
        <p:spPr>
          <a:xfrm rot="10960649" flipH="1" flipV="1">
            <a:off x="8606781" y="4143116"/>
            <a:ext cx="187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NOW LOOK THE  VEDEO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3742F3C-1B04-40DC-8927-FA8E01A327A3}"/>
              </a:ext>
            </a:extLst>
          </p:cNvPr>
          <p:cNvSpPr txBox="1"/>
          <p:nvPr/>
        </p:nvSpPr>
        <p:spPr>
          <a:xfrm>
            <a:off x="4847749" y="240291"/>
            <a:ext cx="3724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Ascolta questa divertente canzone e memorizza l’alfabeto in inglese</a:t>
            </a:r>
          </a:p>
        </p:txBody>
      </p:sp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2A4FFE00-6E83-4E90-95F6-911153AB4B1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51846" y="27753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55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8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4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4B5CC71-17BF-42A6-8808-607D0B3767ED}"/>
              </a:ext>
            </a:extLst>
          </p:cNvPr>
          <p:cNvSpPr txBox="1"/>
          <p:nvPr/>
        </p:nvSpPr>
        <p:spPr>
          <a:xfrm>
            <a:off x="625151" y="811763"/>
            <a:ext cx="96571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Metti in ordine alfabetico le parole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Cat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bee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ant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butterfly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dog, book,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duck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window, house, zebra,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pig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kiwi.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Dopo aver messo in ordine prova a fare lo spelling</a:t>
            </a:r>
          </a:p>
        </p:txBody>
      </p:sp>
      <p:pic>
        <p:nvPicPr>
          <p:cNvPr id="7" name="Immagine 6" descr="Immagine che contiene erba, cane, esterni, piccolo&#10;&#10;Descrizione generata automaticamente">
            <a:extLst>
              <a:ext uri="{FF2B5EF4-FFF2-40B4-BE49-F238E27FC236}">
                <a16:creationId xmlns:a16="http://schemas.microsoft.com/office/drawing/2014/main" id="{6F78AD66-930C-4154-84A4-A1CC96790F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385732" y="3048950"/>
            <a:ext cx="1508843" cy="2026389"/>
          </a:xfrm>
          <a:prstGeom prst="rect">
            <a:avLst/>
          </a:prstGeom>
        </p:spPr>
      </p:pic>
      <p:pic>
        <p:nvPicPr>
          <p:cNvPr id="12" name="Immagine 11" descr="Immagine che contiene pianta, fiore, sedendo&#10;&#10;Descrizione generata automaticamente">
            <a:extLst>
              <a:ext uri="{FF2B5EF4-FFF2-40B4-BE49-F238E27FC236}">
                <a16:creationId xmlns:a16="http://schemas.microsoft.com/office/drawing/2014/main" id="{5B0DD847-E168-477F-A16F-28EA6EE0A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272003" y="4219662"/>
            <a:ext cx="3172292" cy="2132827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FA5872B-15BE-4EDD-9A86-CF27D1EF443D}"/>
              </a:ext>
            </a:extLst>
          </p:cNvPr>
          <p:cNvSpPr txBox="1"/>
          <p:nvPr/>
        </p:nvSpPr>
        <p:spPr>
          <a:xfrm>
            <a:off x="9781563" y="7000028"/>
            <a:ext cx="1143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  <a:hlinkClick r:id="rId7" tooltip="http://patriziaphoto.wordpress.com/2014/10/23/ape-e-mosca-tigre/"/>
              </a:rPr>
              <a:t>Questa foto</a:t>
            </a:r>
            <a:r>
              <a:rPr kumimoji="0" lang="it-IT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di Autore sconosciuto è concesso in licenza da </a:t>
            </a:r>
            <a:r>
              <a:rPr kumimoji="0" lang="it-IT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  <a:hlinkClick r:id="rId8" tooltip="https://creativecommons.org/licenses/by-nc-nd/3.0/"/>
              </a:rPr>
              <a:t>CC BY-NC-ND</a:t>
            </a:r>
            <a:endParaRPr kumimoji="0" lang="it-IT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5" name="Immagine 14" descr="Immagine che contiene gatto, interni, sedendo, portatile&#10;&#10;Descrizione generata automaticamente">
            <a:extLst>
              <a:ext uri="{FF2B5EF4-FFF2-40B4-BE49-F238E27FC236}">
                <a16:creationId xmlns:a16="http://schemas.microsoft.com/office/drawing/2014/main" id="{B38BC713-7BF8-4830-B71C-3E54600B4F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272330" y="3735445"/>
            <a:ext cx="3657600" cy="1834654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891A471-3B51-4ED3-AAF2-54DA41CBD0F7}"/>
              </a:ext>
            </a:extLst>
          </p:cNvPr>
          <p:cNvSpPr txBox="1"/>
          <p:nvPr/>
        </p:nvSpPr>
        <p:spPr>
          <a:xfrm>
            <a:off x="4267200" y="4652772"/>
            <a:ext cx="3657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Quest</a:t>
            </a:r>
          </a:p>
        </p:txBody>
      </p: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07D837F3-A670-445B-BF69-A09B5CB8F7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58149" y="9408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04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421DD67-749C-4EAE-8BF8-265BF3CBA864}"/>
              </a:ext>
            </a:extLst>
          </p:cNvPr>
          <p:cNvSpPr txBox="1"/>
          <p:nvPr/>
        </p:nvSpPr>
        <p:spPr>
          <a:xfrm>
            <a:off x="3049398" y="3246431"/>
            <a:ext cx="6098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hlinkClick r:id="rId4"/>
              </a:rPr>
              <a:t>https://learningapps.org/14794884</a:t>
            </a:r>
            <a:endParaRPr lang="it-IT" dirty="0"/>
          </a:p>
        </p:txBody>
      </p: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8CC17B93-8EEF-4C18-A109-EB0CD359AC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8331" y="31829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60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faccettatura">
  <a:themeElements>
    <a:clrScheme name="Sfaccettatur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139</Words>
  <Application>Microsoft Office PowerPoint</Application>
  <PresentationFormat>Widescreen</PresentationFormat>
  <Paragraphs>29</Paragraphs>
  <Slides>4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8" baseType="lpstr">
      <vt:lpstr>Arial</vt:lpstr>
      <vt:lpstr>Trebuchet MS</vt:lpstr>
      <vt:lpstr>Wingdings 3</vt:lpstr>
      <vt:lpstr>Sfaccettatura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antonietta pirozzi</dc:creator>
  <cp:lastModifiedBy>Raffaella Castiello</cp:lastModifiedBy>
  <cp:revision>5</cp:revision>
  <dcterms:created xsi:type="dcterms:W3CDTF">2020-11-05T14:56:16Z</dcterms:created>
  <dcterms:modified xsi:type="dcterms:W3CDTF">2020-11-12T12:30:59Z</dcterms:modified>
</cp:coreProperties>
</file>