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58" r:id="rId9"/>
    <p:sldId id="264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96F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93" d="100"/>
          <a:sy n="93" d="100"/>
        </p:scale>
        <p:origin x="9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2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0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926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19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6792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52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28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6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1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6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0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3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7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1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5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7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f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jfif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TbeoQIsBhk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video" Target="https://www.youtube.com/embed/id0KeO3rO-I" TargetMode="Externa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55011" y="1631090"/>
            <a:ext cx="7121946" cy="73859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algn="ctr"/>
            <a:r>
              <a:rPr lang="it-IT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STORIA , ARTE E CULTURA GRECA:</a:t>
            </a:r>
            <a:br>
              <a:rPr lang="it-IT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RADICI DELLA CULTURA OCCIDENTALE</a:t>
            </a:r>
            <a:endParaRPr 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Rettangolo arrotondato 5"/>
          <p:cNvSpPr/>
          <p:nvPr/>
        </p:nvSpPr>
        <p:spPr>
          <a:xfrm>
            <a:off x="2035180" y="2828497"/>
            <a:ext cx="5833641" cy="3319849"/>
          </a:xfrm>
          <a:prstGeom prst="roundRect">
            <a:avLst/>
          </a:prstGeom>
          <a:pattFill prst="pct25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cultura greca è alla base della cultura attuale :</a:t>
            </a:r>
          </a:p>
          <a:p>
            <a:pPr algn="ctr"/>
            <a:r>
              <a:rPr lang="it-IT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ARTE. LETTERATURA – TEATRO ..FILOSOFIA</a:t>
            </a:r>
          </a:p>
          <a:p>
            <a:pPr algn="ctr"/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’SIAMO NANETTI SULLE SPALLE DI GIGANTI…’’</a:t>
            </a:r>
          </a:p>
          <a:p>
            <a:pPr algn="ctr"/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di armonia </a:t>
            </a:r>
          </a:p>
          <a:p>
            <a:pPr algn="ctr"/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Dignità personale del 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cittadino</a:t>
            </a:r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(individuo)</a:t>
            </a:r>
          </a:p>
          <a:p>
            <a:pPr algn="ctr"/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il suo </a:t>
            </a:r>
            <a:r>
              <a:rPr lang="it-IT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ruolo sociale </a:t>
            </a:r>
            <a:r>
              <a:rPr lang="it-IT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</a:t>
            </a:r>
            <a:r>
              <a:rPr lang="it-IT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</a:t>
            </a:r>
            <a:endParaRPr lang="it-IT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53946" y="426266"/>
            <a:ext cx="6744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0070C0"/>
                </a:solidFill>
              </a:rPr>
              <a:t>ATTIVITA’ ASINCRONICA INTERDISCIPLINARE</a:t>
            </a:r>
          </a:p>
          <a:p>
            <a:pPr algn="ctr"/>
            <a:r>
              <a:rPr lang="it-IT" b="1" i="1" dirty="0" smtClean="0">
                <a:solidFill>
                  <a:srgbClr val="0070C0"/>
                </a:solidFill>
              </a:rPr>
              <a:t>STORIA  ARTE ED. CIVICA </a:t>
            </a:r>
          </a:p>
          <a:p>
            <a:pPr algn="ctr"/>
            <a:r>
              <a:rPr lang="it-IT" b="1" i="1" dirty="0" smtClean="0">
                <a:solidFill>
                  <a:srgbClr val="0070C0"/>
                </a:solidFill>
              </a:rPr>
              <a:t>INS. ZANFARDINO 5 C</a:t>
            </a:r>
            <a:endParaRPr lang="it-IT" b="1" i="1" dirty="0">
              <a:solidFill>
                <a:srgbClr val="0070C0"/>
              </a:solidFill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7750" y="1447848"/>
            <a:ext cx="487363" cy="4873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691" y="3242639"/>
            <a:ext cx="3553954" cy="30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3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0" y="1896781"/>
            <a:ext cx="7225172" cy="4819453"/>
          </a:xfrm>
          <a:prstGeom prst="rect">
            <a:avLst/>
          </a:prstGeom>
        </p:spPr>
      </p:pic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756" y="1099085"/>
            <a:ext cx="487363" cy="4873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43416" y="584886"/>
            <a:ext cx="406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Algerian" panose="04020705040A02060702" pitchFamily="82" charset="0"/>
              </a:rPr>
              <a:t>II PARTE LA GIORNATA DEI DIRITTI DEI BAMBINI</a:t>
            </a:r>
            <a:endParaRPr lang="it-IT" dirty="0"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64" y="2759676"/>
            <a:ext cx="3950584" cy="36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896" y="144379"/>
            <a:ext cx="6460958" cy="1046747"/>
          </a:xfrm>
        </p:spPr>
        <p:txBody>
          <a:bodyPr>
            <a:normAutofit fontScale="90000"/>
          </a:bodyPr>
          <a:lstStyle/>
          <a:p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Sapevi che ogni bambino è tutelato da una Convenzione riconosciuta in tutto il mondo?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9" y="1408686"/>
            <a:ext cx="6340642" cy="5085722"/>
          </a:xfrm>
          <a:prstGeom prst="rect">
            <a:avLst/>
          </a:prstGeom>
        </p:spPr>
      </p:pic>
      <p:sp>
        <p:nvSpPr>
          <p:cNvPr id="7" name="Esplosione 1 6"/>
          <p:cNvSpPr/>
          <p:nvPr/>
        </p:nvSpPr>
        <p:spPr>
          <a:xfrm>
            <a:off x="7182854" y="755009"/>
            <a:ext cx="4487780" cy="5956183"/>
          </a:xfrm>
          <a:prstGeom prst="irregularSeal1">
            <a:avLst/>
          </a:prstGeom>
          <a:solidFill>
            <a:srgbClr val="30F0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7030A0"/>
                </a:solidFill>
              </a:rPr>
              <a:t>SEI DAVVERO MOLTO IMPORTANTE E NON SOLO </a:t>
            </a:r>
            <a:r>
              <a:rPr lang="it-IT" dirty="0">
                <a:solidFill>
                  <a:srgbClr val="7030A0"/>
                </a:solidFill>
              </a:rPr>
              <a:t>PER </a:t>
            </a:r>
            <a:r>
              <a:rPr lang="it-IT" dirty="0" smtClean="0">
                <a:solidFill>
                  <a:srgbClr val="7030A0"/>
                </a:solidFill>
              </a:rPr>
              <a:t>I TUOI GENITORI..</a:t>
            </a:r>
          </a:p>
          <a:p>
            <a:pPr algn="ctr"/>
            <a:r>
              <a:rPr lang="it-IT" sz="28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TU SEI IL FUTURO DEL MONDO</a:t>
            </a:r>
            <a:endParaRPr lang="it-IT" sz="28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5610" y="357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3564" y="132347"/>
            <a:ext cx="10515600" cy="1130969"/>
          </a:xfrm>
        </p:spPr>
        <p:txBody>
          <a:bodyPr>
            <a:normAutofit fontScale="90000"/>
          </a:bodyPr>
          <a:lstStyle/>
          <a:p>
            <a:r>
              <a:rPr lang="it-IT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Questa poesia è stata scritta per i bambini da Madre Teresa di Calcutta, una suora che ha dedicato tutta la sua vita ai bambini che non avevano famiglia ,né una casa ..</a:t>
            </a:r>
            <a:br>
              <a:rPr lang="it-IT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credi che tutti i bambini siano felici? </a:t>
            </a:r>
            <a:r>
              <a:rPr lang="it-IT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 che tutti possano andare a scuola come te?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2" y="1426682"/>
            <a:ext cx="5367130" cy="5257798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7026876" y="1263316"/>
            <a:ext cx="3855307" cy="3218069"/>
          </a:xfrm>
          <a:prstGeom prst="roundRect">
            <a:avLst/>
          </a:prstGeom>
          <a:solidFill>
            <a:srgbClr val="30F0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7030A0"/>
                </a:solidFill>
              </a:rPr>
              <a:t>Cosa diresti ad un bambino che non può andare a scuola perché  nel suo Paese non ci sono scuole, o perché c’è la guerra?</a:t>
            </a:r>
          </a:p>
          <a:p>
            <a:pPr algn="ctr"/>
            <a:endParaRPr lang="it-IT" dirty="0" smtClean="0">
              <a:solidFill>
                <a:srgbClr val="7030A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SCRIVI UNA BREVE LETTERA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 PER INCORAGGIARLO </a:t>
            </a:r>
          </a:p>
          <a:p>
            <a:pPr algn="ctr"/>
            <a:endParaRPr lang="it-IT" dirty="0">
              <a:solidFill>
                <a:srgbClr val="7030A0"/>
              </a:solidFill>
            </a:endParaRP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INIZIA COSI’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CARO BAMBINO, 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MI CHIAMO ….</a:t>
            </a:r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3" name="oTbeoQIsBh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24583" y="4627080"/>
            <a:ext cx="3657600" cy="20574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054811" y="4802659"/>
            <a:ext cx="9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clicca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6722076" y="5171991"/>
            <a:ext cx="378940" cy="413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56023" y="494270"/>
            <a:ext cx="5972432" cy="584887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L’educazione del cittadino della </a:t>
            </a:r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06" y="4153930"/>
            <a:ext cx="3278660" cy="800100"/>
          </a:xfrm>
          <a:prstGeom prst="rect">
            <a:avLst/>
          </a:prstGeom>
        </p:spPr>
      </p:pic>
      <p:sp>
        <p:nvSpPr>
          <p:cNvPr id="6" name="Callout con freccia in giù 5"/>
          <p:cNvSpPr/>
          <p:nvPr/>
        </p:nvSpPr>
        <p:spPr>
          <a:xfrm>
            <a:off x="1935893" y="1496770"/>
            <a:ext cx="1985319" cy="2262713"/>
          </a:xfrm>
          <a:prstGeom prst="downArrowCallout">
            <a:avLst>
              <a:gd name="adj1" fmla="val 4348"/>
              <a:gd name="adj2" fmla="val 193179"/>
              <a:gd name="adj3" fmla="val 25000"/>
              <a:gd name="adj4" fmla="val 64977"/>
            </a:avLst>
          </a:prstGeom>
          <a:solidFill>
            <a:srgbClr val="FFC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Il futuro cittadino veniva educato da maestri e/o filosofi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54" y="911250"/>
            <a:ext cx="6168287" cy="56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80000">
              <a:srgbClr val="FFCC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5" y="3179806"/>
            <a:ext cx="4734176" cy="3554342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17" y="181233"/>
            <a:ext cx="5517287" cy="4137966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1655806" y="584886"/>
            <a:ext cx="3319848" cy="17299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UNA CULTURA MODERNA</a:t>
            </a:r>
          </a:p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MA CHE RISALE AL V SEC A .C .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13" y="148280"/>
            <a:ext cx="8572905" cy="642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2" y="310173"/>
            <a:ext cx="4926226" cy="4337395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38" y="1756796"/>
            <a:ext cx="6623221" cy="49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284243" cy="595090"/>
          </a:xfrm>
        </p:spPr>
        <p:txBody>
          <a:bodyPr>
            <a:normAutofit fontScale="90000"/>
          </a:bodyPr>
          <a:lstStyle/>
          <a:p>
            <a:r>
              <a:rPr lang="it-IT" sz="1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 TOCCA A TE ..DISEGNA O REALIZZA UNA MASCHERA GRECA UTILIZZANDO  UN CARTONCINO COLORATO NERO O MARRONE </a:t>
            </a:r>
            <a:endParaRPr lang="it-IT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8" y="2133600"/>
            <a:ext cx="3778250" cy="377825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61" y="2162336"/>
            <a:ext cx="3707025" cy="445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63" y="296562"/>
            <a:ext cx="5051789" cy="864973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d0KeO3rO-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18113" y="2994025"/>
            <a:ext cx="3657600" cy="2057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6" y="1800296"/>
            <a:ext cx="5240502" cy="43286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05663" y="350227"/>
            <a:ext cx="579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CURIOSITA’ FILOSOFICHE</a:t>
            </a:r>
          </a:p>
          <a:p>
            <a:r>
              <a:rPr lang="it-IT" dirty="0" smtClean="0">
                <a:solidFill>
                  <a:srgbClr val="00B0F0"/>
                </a:solidFill>
              </a:rPr>
              <a:t>…’</a:t>
            </a:r>
            <a:r>
              <a:rPr lang="it-IT" i="1" dirty="0" smtClean="0">
                <a:solidFill>
                  <a:srgbClr val="00B0F0"/>
                </a:solidFill>
              </a:rPr>
              <a:t>’FILOSOFARE PER IMPARARE A PENSARE</a:t>
            </a:r>
            <a:r>
              <a:rPr lang="it-IT" dirty="0" smtClean="0">
                <a:solidFill>
                  <a:srgbClr val="00B0F0"/>
                </a:solidFill>
              </a:rPr>
              <a:t>…’’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4588" y="509195"/>
            <a:ext cx="487363" cy="487363"/>
          </a:xfrm>
          <a:prstGeom prst="rect">
            <a:avLst/>
          </a:prstGeom>
        </p:spPr>
      </p:pic>
      <p:sp>
        <p:nvSpPr>
          <p:cNvPr id="8" name="Elaborazione alternativa 7"/>
          <p:cNvSpPr/>
          <p:nvPr/>
        </p:nvSpPr>
        <p:spPr>
          <a:xfrm>
            <a:off x="7450568" y="1580101"/>
            <a:ext cx="3690552" cy="1408670"/>
          </a:xfrm>
          <a:prstGeom prst="flowChartAlternateProcess">
            <a:avLst/>
          </a:prstGeom>
          <a:solidFill>
            <a:srgbClr val="96F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</a:rPr>
              <a:t>E ora che ne dici di una lezione di filosofia’</a:t>
            </a:r>
          </a:p>
          <a:p>
            <a:pPr algn="ctr"/>
            <a:r>
              <a:rPr lang="it-IT" dirty="0" smtClean="0"/>
              <a:t> </a:t>
            </a:r>
            <a:r>
              <a:rPr lang="it-IT" dirty="0" smtClean="0">
                <a:solidFill>
                  <a:srgbClr val="7030A0"/>
                </a:solidFill>
              </a:rPr>
              <a:t>CLICCA SUL VIDEO E TI STUPIRAI DI</a:t>
            </a:r>
          </a:p>
          <a:p>
            <a:pPr algn="ctr"/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SAPERE DI NON SAPERE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ccia in giù 8"/>
          <p:cNvSpPr/>
          <p:nvPr/>
        </p:nvSpPr>
        <p:spPr>
          <a:xfrm>
            <a:off x="9069859" y="3098837"/>
            <a:ext cx="82379" cy="422351"/>
          </a:xfrm>
          <a:prstGeom prst="downArrow">
            <a:avLst/>
          </a:prstGeom>
          <a:solidFill>
            <a:srgbClr val="96F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5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8826" y="807307"/>
            <a:ext cx="7358383" cy="823785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CONCETTO DI DEMOCRAZIA  IN  GRECIA</a:t>
            </a:r>
            <a:endParaRPr lang="it-IT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23" y="2180858"/>
            <a:ext cx="3944873" cy="428237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65" y="1759428"/>
            <a:ext cx="5280454" cy="47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7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37" y="3425189"/>
            <a:ext cx="4378378" cy="32886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17" y="3340197"/>
            <a:ext cx="4353437" cy="32630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13" y="434361"/>
            <a:ext cx="4486326" cy="25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214</TotalTime>
  <Words>262</Words>
  <Application>Microsoft Office PowerPoint</Application>
  <PresentationFormat>Widescreen</PresentationFormat>
  <Paragraphs>36</Paragraphs>
  <Slides>12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Algerian</vt:lpstr>
      <vt:lpstr>Arial</vt:lpstr>
      <vt:lpstr>Century Gothic</vt:lpstr>
      <vt:lpstr>Wingdings 3</vt:lpstr>
      <vt:lpstr>Filo</vt:lpstr>
      <vt:lpstr>STORIA , ARTE E CULTURA GRECA: LE RADICI DELLA CULTURA OCCIDENTALE</vt:lpstr>
      <vt:lpstr>L’educazione del cittadino della polis</vt:lpstr>
      <vt:lpstr>Presentazione standard di PowerPoint</vt:lpstr>
      <vt:lpstr>Presentazione standard di PowerPoint</vt:lpstr>
      <vt:lpstr>Presentazione standard di PowerPoint</vt:lpstr>
      <vt:lpstr>ORA TOCCA A TE ..DISEGNA O REALIZZA UNA MASCHERA GRECA UTILIZZANDO  UN CARTONCINO COLORATO NERO O MARRONE </vt:lpstr>
      <vt:lpstr> </vt:lpstr>
      <vt:lpstr> IL CONCETTO DI DEMOCRAZIA  IN  GRECIA</vt:lpstr>
      <vt:lpstr>Presentazione standard di PowerPoint</vt:lpstr>
      <vt:lpstr>Presentazione standard di PowerPoint</vt:lpstr>
      <vt:lpstr>Sapevi che ogni bambino è tutelato da una Convenzione riconosciuta in tutto il mondo?</vt:lpstr>
      <vt:lpstr>Questa poesia è stata scritta per i bambini da Madre Teresa di Calcutta, una suora che ha dedicato tutta la sua vita ai bambini che non avevano famiglia ,né una casa .. Tu credi che tutti i bambini siano felici?  Credi che tutti possano andare a scuola come te? …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Zanfardino</dc:creator>
  <cp:lastModifiedBy>Rosa Zanfardino</cp:lastModifiedBy>
  <cp:revision>34</cp:revision>
  <dcterms:created xsi:type="dcterms:W3CDTF">2020-11-18T14:32:50Z</dcterms:created>
  <dcterms:modified xsi:type="dcterms:W3CDTF">2020-11-20T10:05:37Z</dcterms:modified>
</cp:coreProperties>
</file>