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  <p:sldMasterId id="2147483684" r:id="rId2"/>
    <p:sldMasterId id="2147483696" r:id="rId3"/>
    <p:sldMasterId id="2147483708" r:id="rId4"/>
    <p:sldMasterId id="2147483720" r:id="rId5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1206" y="1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5.xml"/><Relationship Id="rId15" Type="http://schemas.openxmlformats.org/officeDocument/2006/relationships/viewProps" Target="viewProps.xml"/><Relationship Id="rId10" Type="http://schemas.openxmlformats.org/officeDocument/2006/relationships/slide" Target="slides/slide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titolo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olo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it-IT"/>
              <a:t>Fare clic per modificare lo stile del titolo</a:t>
            </a:r>
            <a:endParaRPr kumimoji="0" lang="en-US"/>
          </a:p>
        </p:txBody>
      </p:sp>
      <p:sp>
        <p:nvSpPr>
          <p:cNvPr id="9" name="Sottotitolo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it-IT"/>
              <a:t>Fare clic per modificare lo stile del sottotitolo dello schema</a:t>
            </a:r>
            <a:endParaRPr kumimoji="0" lang="en-US"/>
          </a:p>
        </p:txBody>
      </p:sp>
      <p:sp>
        <p:nvSpPr>
          <p:cNvPr id="28" name="Segnaposto data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D464B667-0D0C-40B3-AB8F-25F283E3C538}" type="datetimeFigureOut">
              <a:rPr lang="it-IT" smtClean="0"/>
              <a:pPr/>
              <a:t>26/11/2020</a:t>
            </a:fld>
            <a:endParaRPr lang="it-IT"/>
          </a:p>
        </p:txBody>
      </p:sp>
      <p:sp>
        <p:nvSpPr>
          <p:cNvPr id="17" name="Segnaposto piè di pagina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it-IT"/>
          </a:p>
        </p:txBody>
      </p:sp>
      <p:sp>
        <p:nvSpPr>
          <p:cNvPr id="10" name="Rettangolo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ttangolo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Rettangolo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Rettangolo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Connettore 1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Connettore 1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Connettore 1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Connettore 1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Connettore 1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Connettore 1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Rettangolo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ale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ale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Ovale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Ovale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Ovale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Segnaposto numero diapositiva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B87D44A3-F214-4EB7-B466-3A4EFFE16599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it-IT"/>
              <a:t>Fare clic per modificare lo stile del titolo</a:t>
            </a:r>
            <a:endParaRPr kumimoji="0" lang="en-US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it-IT"/>
              <a:t>Fare clic per modificare stili del testo dello schema</a:t>
            </a:r>
          </a:p>
          <a:p>
            <a:pPr lvl="1" eaLnBrk="1" latinLnBrk="0" hangingPunct="1"/>
            <a:r>
              <a:rPr lang="it-IT"/>
              <a:t>Secondo livello</a:t>
            </a:r>
          </a:p>
          <a:p>
            <a:pPr lvl="2" eaLnBrk="1" latinLnBrk="0" hangingPunct="1"/>
            <a:r>
              <a:rPr lang="it-IT"/>
              <a:t>Terzo livello</a:t>
            </a:r>
          </a:p>
          <a:p>
            <a:pPr lvl="3" eaLnBrk="1" latinLnBrk="0" hangingPunct="1"/>
            <a:r>
              <a:rPr lang="it-IT"/>
              <a:t>Quarto livello</a:t>
            </a:r>
          </a:p>
          <a:p>
            <a:pPr lvl="4" eaLnBrk="1" latinLnBrk="0" hangingPunct="1"/>
            <a:r>
              <a:rPr lang="it-IT"/>
              <a:t>Quinto livello</a:t>
            </a:r>
            <a:endParaRPr kumimoji="0"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64B667-0D0C-40B3-AB8F-25F283E3C538}" type="datetimeFigureOut">
              <a:rPr lang="it-IT" smtClean="0"/>
              <a:pPr/>
              <a:t>26/11/2020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7D44A3-F214-4EB7-B466-3A4EFFE16599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it-IT"/>
              <a:t>Fare clic per modificare lo stile del titolo</a:t>
            </a:r>
            <a:endParaRPr kumimoji="0" lang="en-US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it-IT"/>
              <a:t>Fare clic per modificare stili del testo dello schema</a:t>
            </a:r>
          </a:p>
          <a:p>
            <a:pPr lvl="1" eaLnBrk="1" latinLnBrk="0" hangingPunct="1"/>
            <a:r>
              <a:rPr lang="it-IT"/>
              <a:t>Secondo livello</a:t>
            </a:r>
          </a:p>
          <a:p>
            <a:pPr lvl="2" eaLnBrk="1" latinLnBrk="0" hangingPunct="1"/>
            <a:r>
              <a:rPr lang="it-IT"/>
              <a:t>Terzo livello</a:t>
            </a:r>
          </a:p>
          <a:p>
            <a:pPr lvl="3" eaLnBrk="1" latinLnBrk="0" hangingPunct="1"/>
            <a:r>
              <a:rPr lang="it-IT"/>
              <a:t>Quarto livello</a:t>
            </a:r>
          </a:p>
          <a:p>
            <a:pPr lvl="4" eaLnBrk="1" latinLnBrk="0" hangingPunct="1"/>
            <a:r>
              <a:rPr lang="it-IT"/>
              <a:t>Quinto livello</a:t>
            </a:r>
            <a:endParaRPr kumimoji="0"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64B667-0D0C-40B3-AB8F-25F283E3C538}" type="datetimeFigureOut">
              <a:rPr lang="it-IT" smtClean="0"/>
              <a:pPr/>
              <a:t>26/11/2020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7D44A3-F214-4EB7-B466-3A4EFFE16599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9D355-16BD-4E45-BD9A-5EA878CF7CBD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26/11/2020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297980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9D355-16BD-4E45-BD9A-5EA878CF7CBD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26/11/2020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585574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9D355-16BD-4E45-BD9A-5EA878CF7CBD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26/11/2020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392908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9D355-16BD-4E45-BD9A-5EA878CF7CBD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26/11/2020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838399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9D355-16BD-4E45-BD9A-5EA878CF7CBD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26/11/2020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166326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9D355-16BD-4E45-BD9A-5EA878CF7CBD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26/11/2020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496511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9D355-16BD-4E45-BD9A-5EA878CF7CBD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26/11/2020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702360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9D355-16BD-4E45-BD9A-5EA878CF7CBD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26/11/2020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05401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it-IT"/>
              <a:t>Fare clic per modificare lo stile del titolo</a:t>
            </a:r>
            <a:endParaRPr kumimoji="0" lang="en-US"/>
          </a:p>
        </p:txBody>
      </p:sp>
      <p:sp>
        <p:nvSpPr>
          <p:cNvPr id="8" name="Segnaposto contenuto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it-IT"/>
              <a:t>Fare clic per modificare stili del testo dello schema</a:t>
            </a:r>
          </a:p>
          <a:p>
            <a:pPr lvl="1" eaLnBrk="1" latinLnBrk="0" hangingPunct="1"/>
            <a:r>
              <a:rPr lang="it-IT"/>
              <a:t>Secondo livello</a:t>
            </a:r>
          </a:p>
          <a:p>
            <a:pPr lvl="2" eaLnBrk="1" latinLnBrk="0" hangingPunct="1"/>
            <a:r>
              <a:rPr lang="it-IT"/>
              <a:t>Terzo livello</a:t>
            </a:r>
          </a:p>
          <a:p>
            <a:pPr lvl="3" eaLnBrk="1" latinLnBrk="0" hangingPunct="1"/>
            <a:r>
              <a:rPr lang="it-IT"/>
              <a:t>Quarto livello</a:t>
            </a:r>
          </a:p>
          <a:p>
            <a:pPr lvl="4" eaLnBrk="1" latinLnBrk="0" hangingPunct="1"/>
            <a:r>
              <a:rPr lang="it-IT"/>
              <a:t>Quinto livello</a:t>
            </a:r>
            <a:endParaRPr kumimoji="0" lang="en-US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D464B667-0D0C-40B3-AB8F-25F283E3C538}" type="datetimeFigureOut">
              <a:rPr lang="it-IT" smtClean="0"/>
              <a:pPr/>
              <a:t>26/11/2020</a:t>
            </a:fld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B87D44A3-F214-4EB7-B466-3A4EFFE16599}" type="slidenum">
              <a:rPr lang="it-IT" smtClean="0"/>
              <a:pPr/>
              <a:t>‹N›</a:t>
            </a:fld>
            <a:endParaRPr lang="it-IT"/>
          </a:p>
        </p:txBody>
      </p:sp>
      <p:sp>
        <p:nvSpPr>
          <p:cNvPr id="10" name="Segnaposto piè di pagina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it-IT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9D355-16BD-4E45-BD9A-5EA878CF7CBD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26/11/2020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287700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9D355-16BD-4E45-BD9A-5EA878CF7CBD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26/11/2020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939287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9D355-16BD-4E45-BD9A-5EA878CF7CBD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26/11/2020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11000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9D355-16BD-4E45-BD9A-5EA878CF7CBD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26/11/2020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230771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9D355-16BD-4E45-BD9A-5EA878CF7CBD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26/11/2020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25072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9D355-16BD-4E45-BD9A-5EA878CF7CBD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26/11/2020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649921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9D355-16BD-4E45-BD9A-5EA878CF7CBD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26/11/2020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559685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9D355-16BD-4E45-BD9A-5EA878CF7CBD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26/11/2020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581647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9D355-16BD-4E45-BD9A-5EA878CF7CBD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26/11/2020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741522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9D355-16BD-4E45-BD9A-5EA878CF7CBD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26/11/2020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01010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Intestazione sezion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it-IT"/>
              <a:t>Fare clic per modificare lo stile del titolo</a:t>
            </a:r>
            <a:endParaRPr kumimoji="0" lang="en-US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it-IT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D464B667-0D0C-40B3-AB8F-25F283E3C538}" type="datetimeFigureOut">
              <a:rPr lang="it-IT" smtClean="0"/>
              <a:pPr/>
              <a:t>26/11/2020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it-IT"/>
          </a:p>
        </p:txBody>
      </p:sp>
      <p:sp>
        <p:nvSpPr>
          <p:cNvPr id="9" name="Rettangolo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ttangolo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ttangolo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ttangolo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Connettore 1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Connettore 1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Connettore 1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Connettore 1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Connettore 1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Rettangolo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Ovale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Ovale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ale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Ovale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ale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Connettore 1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B87D44A3-F214-4EB7-B466-3A4EFFE16599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9D355-16BD-4E45-BD9A-5EA878CF7CBD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26/11/2020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073263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9D355-16BD-4E45-BD9A-5EA878CF7CBD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26/11/2020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665515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9D355-16BD-4E45-BD9A-5EA878CF7CBD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26/11/2020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110878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9D355-16BD-4E45-BD9A-5EA878CF7CBD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26/11/2020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141028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9D355-16BD-4E45-BD9A-5EA878CF7CBD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26/11/2020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6929854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9D355-16BD-4E45-BD9A-5EA878CF7CBD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26/11/2020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6022028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9D355-16BD-4E45-BD9A-5EA878CF7CBD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26/11/2020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8565545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9D355-16BD-4E45-BD9A-5EA878CF7CBD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26/11/2020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9843472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9D355-16BD-4E45-BD9A-5EA878CF7CBD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26/11/2020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4013900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9D355-16BD-4E45-BD9A-5EA878CF7CBD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26/11/2020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47276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it-IT"/>
              <a:t>Fare clic per modificare lo stile del titolo</a:t>
            </a:r>
            <a:endParaRPr kumimoji="0" lang="en-US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64B667-0D0C-40B3-AB8F-25F283E3C538}" type="datetimeFigureOut">
              <a:rPr lang="it-IT" smtClean="0"/>
              <a:pPr/>
              <a:t>26/11/2020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7D44A3-F214-4EB7-B466-3A4EFFE16599}" type="slidenum">
              <a:rPr lang="it-IT" smtClean="0"/>
              <a:pPr/>
              <a:t>‹N›</a:t>
            </a:fld>
            <a:endParaRPr lang="it-IT"/>
          </a:p>
        </p:txBody>
      </p:sp>
      <p:sp>
        <p:nvSpPr>
          <p:cNvPr id="9" name="Segnaposto contenuto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it-IT"/>
              <a:t>Fare clic per modificare stili del testo dello schema</a:t>
            </a:r>
          </a:p>
          <a:p>
            <a:pPr lvl="1" eaLnBrk="1" latinLnBrk="0" hangingPunct="1"/>
            <a:r>
              <a:rPr lang="it-IT"/>
              <a:t>Secondo livello</a:t>
            </a:r>
          </a:p>
          <a:p>
            <a:pPr lvl="2" eaLnBrk="1" latinLnBrk="0" hangingPunct="1"/>
            <a:r>
              <a:rPr lang="it-IT"/>
              <a:t>Terzo livello</a:t>
            </a:r>
          </a:p>
          <a:p>
            <a:pPr lvl="3" eaLnBrk="1" latinLnBrk="0" hangingPunct="1"/>
            <a:r>
              <a:rPr lang="it-IT"/>
              <a:t>Quarto livello</a:t>
            </a:r>
          </a:p>
          <a:p>
            <a:pPr lvl="4" eaLnBrk="1" latinLnBrk="0" hangingPunct="1"/>
            <a:r>
              <a:rPr lang="it-IT"/>
              <a:t>Quinto livello</a:t>
            </a:r>
            <a:endParaRPr kumimoji="0" lang="en-US"/>
          </a:p>
        </p:txBody>
      </p:sp>
      <p:sp>
        <p:nvSpPr>
          <p:cNvPr id="11" name="Segnaposto contenuto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it-IT"/>
              <a:t>Fare clic per modificare stili del testo dello schema</a:t>
            </a:r>
          </a:p>
          <a:p>
            <a:pPr lvl="1" eaLnBrk="1" latinLnBrk="0" hangingPunct="1"/>
            <a:r>
              <a:rPr lang="it-IT"/>
              <a:t>Secondo livello</a:t>
            </a:r>
          </a:p>
          <a:p>
            <a:pPr lvl="2" eaLnBrk="1" latinLnBrk="0" hangingPunct="1"/>
            <a:r>
              <a:rPr lang="it-IT"/>
              <a:t>Terzo livello</a:t>
            </a:r>
          </a:p>
          <a:p>
            <a:pPr lvl="3" eaLnBrk="1" latinLnBrk="0" hangingPunct="1"/>
            <a:r>
              <a:rPr lang="it-IT"/>
              <a:t>Quarto livello</a:t>
            </a:r>
          </a:p>
          <a:p>
            <a:pPr lvl="4" eaLnBrk="1" latinLnBrk="0" hangingPunct="1"/>
            <a:r>
              <a:rPr lang="it-IT"/>
              <a:t>Quinto livello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9D355-16BD-4E45-BD9A-5EA878CF7CBD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26/11/2020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4807734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9D355-16BD-4E45-BD9A-5EA878CF7CBD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26/11/2020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3959550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9D355-16BD-4E45-BD9A-5EA878CF7CBD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26/11/2020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4290638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9D355-16BD-4E45-BD9A-5EA878CF7CBD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26/11/2020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3134302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9D355-16BD-4E45-BD9A-5EA878CF7CBD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26/11/2020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2674157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9D355-16BD-4E45-BD9A-5EA878CF7CBD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26/11/2020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6349152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9D355-16BD-4E45-BD9A-5EA878CF7CBD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26/11/2020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7622718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9D355-16BD-4E45-BD9A-5EA878CF7CBD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26/11/2020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8748407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9D355-16BD-4E45-BD9A-5EA878CF7CBD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26/11/2020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5492966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9D355-16BD-4E45-BD9A-5EA878CF7CBD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26/11/2020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28218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it-IT"/>
              <a:t>Fare clic per modificare lo stile del titolo</a:t>
            </a:r>
            <a:endParaRPr kumimoji="0" lang="en-US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64B667-0D0C-40B3-AB8F-25F283E3C538}" type="datetimeFigureOut">
              <a:rPr lang="it-IT" smtClean="0"/>
              <a:pPr/>
              <a:t>26/11/2020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7D44A3-F214-4EB7-B466-3A4EFFE16599}" type="slidenum">
              <a:rPr lang="it-IT" smtClean="0"/>
              <a:pPr/>
              <a:t>‹N›</a:t>
            </a:fld>
            <a:endParaRPr lang="it-IT"/>
          </a:p>
        </p:txBody>
      </p:sp>
      <p:sp>
        <p:nvSpPr>
          <p:cNvPr id="11" name="Segnaposto contenuto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it-IT"/>
              <a:t>Fare clic per modificare stili del testo dello schema</a:t>
            </a:r>
          </a:p>
          <a:p>
            <a:pPr lvl="1" eaLnBrk="1" latinLnBrk="0" hangingPunct="1"/>
            <a:r>
              <a:rPr lang="it-IT"/>
              <a:t>Secondo livello</a:t>
            </a:r>
          </a:p>
          <a:p>
            <a:pPr lvl="2" eaLnBrk="1" latinLnBrk="0" hangingPunct="1"/>
            <a:r>
              <a:rPr lang="it-IT"/>
              <a:t>Terzo livello</a:t>
            </a:r>
          </a:p>
          <a:p>
            <a:pPr lvl="3" eaLnBrk="1" latinLnBrk="0" hangingPunct="1"/>
            <a:r>
              <a:rPr lang="it-IT"/>
              <a:t>Quarto livello</a:t>
            </a:r>
          </a:p>
          <a:p>
            <a:pPr lvl="4" eaLnBrk="1" latinLnBrk="0" hangingPunct="1"/>
            <a:r>
              <a:rPr lang="it-IT"/>
              <a:t>Quinto livello</a:t>
            </a:r>
            <a:endParaRPr kumimoji="0" lang="en-US"/>
          </a:p>
        </p:txBody>
      </p:sp>
      <p:sp>
        <p:nvSpPr>
          <p:cNvPr id="13" name="Segnaposto contenuto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it-IT"/>
              <a:t>Fare clic per modificare stili del testo dello schema</a:t>
            </a:r>
          </a:p>
          <a:p>
            <a:pPr lvl="1" eaLnBrk="1" latinLnBrk="0" hangingPunct="1"/>
            <a:r>
              <a:rPr lang="it-IT"/>
              <a:t>Secondo livello</a:t>
            </a:r>
          </a:p>
          <a:p>
            <a:pPr lvl="2" eaLnBrk="1" latinLnBrk="0" hangingPunct="1"/>
            <a:r>
              <a:rPr lang="it-IT"/>
              <a:t>Terzo livello</a:t>
            </a:r>
          </a:p>
          <a:p>
            <a:pPr lvl="3" eaLnBrk="1" latinLnBrk="0" hangingPunct="1"/>
            <a:r>
              <a:rPr lang="it-IT"/>
              <a:t>Quarto livello</a:t>
            </a:r>
          </a:p>
          <a:p>
            <a:pPr lvl="4" eaLnBrk="1" latinLnBrk="0" hangingPunct="1"/>
            <a:r>
              <a:rPr lang="it-IT"/>
              <a:t>Quinto livello</a:t>
            </a:r>
            <a:endParaRPr kumimoji="0" lang="en-US"/>
          </a:p>
        </p:txBody>
      </p:sp>
      <p:sp>
        <p:nvSpPr>
          <p:cNvPr id="12" name="Segnaposto testo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it-IT"/>
              <a:t>Fare clic per modificare stili del testo dello schema</a:t>
            </a:r>
          </a:p>
        </p:txBody>
      </p:sp>
      <p:sp>
        <p:nvSpPr>
          <p:cNvPr id="14" name="Segnaposto testo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it-IT"/>
              <a:t>Fare clic per modificare stili del testo dello schema</a:t>
            </a:r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9D355-16BD-4E45-BD9A-5EA878CF7CBD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26/11/2020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4371803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9D355-16BD-4E45-BD9A-5EA878CF7CBD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26/11/2020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9576841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9D355-16BD-4E45-BD9A-5EA878CF7CBD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26/11/2020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0416006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9D355-16BD-4E45-BD9A-5EA878CF7CBD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26/11/2020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7965595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9D355-16BD-4E45-BD9A-5EA878CF7CBD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26/11/2020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8281164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9D355-16BD-4E45-BD9A-5EA878CF7CBD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26/11/2020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90015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it-IT"/>
              <a:t>Fare clic per modificare lo stile del titolo</a:t>
            </a:r>
            <a:endParaRPr kumimoji="0" lang="en-US"/>
          </a:p>
        </p:txBody>
      </p:sp>
      <p:sp>
        <p:nvSpPr>
          <p:cNvPr id="6" name="Segnaposto data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D464B667-0D0C-40B3-AB8F-25F283E3C538}" type="datetimeFigureOut">
              <a:rPr lang="it-IT" smtClean="0"/>
              <a:pPr/>
              <a:t>26/11/2020</a:t>
            </a:fld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B87D44A3-F214-4EB7-B466-3A4EFFE16599}" type="slidenum">
              <a:rPr lang="it-IT" smtClean="0"/>
              <a:pPr/>
              <a:t>‹N›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it-I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64B667-0D0C-40B3-AB8F-25F283E3C538}" type="datetimeFigureOut">
              <a:rPr lang="it-IT" smtClean="0"/>
              <a:pPr/>
              <a:t>26/11/2020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7D44A3-F214-4EB7-B466-3A4EFFE16599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uto con didascalia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nettore 1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it-IT"/>
              <a:t>Fare clic per modificare lo stile del titolo</a:t>
            </a:r>
            <a:endParaRPr kumimoji="0" lang="en-US"/>
          </a:p>
        </p:txBody>
      </p:sp>
      <p:sp>
        <p:nvSpPr>
          <p:cNvPr id="3" name="Segnaposto testo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it-IT"/>
              <a:t>Fare clic per modificare stili del testo dello schema</a:t>
            </a:r>
          </a:p>
        </p:txBody>
      </p:sp>
      <p:sp>
        <p:nvSpPr>
          <p:cNvPr id="8" name="Connettore 1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Connettore 1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Connettore 1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Rettangolo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Connettore 1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Ovale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Segnaposto contenuto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it-IT"/>
              <a:t>Fare clic per modificare stili del testo dello schema</a:t>
            </a:r>
          </a:p>
          <a:p>
            <a:pPr lvl="1" eaLnBrk="1" latinLnBrk="0" hangingPunct="1"/>
            <a:r>
              <a:rPr lang="it-IT"/>
              <a:t>Secondo livello</a:t>
            </a:r>
          </a:p>
          <a:p>
            <a:pPr lvl="2" eaLnBrk="1" latinLnBrk="0" hangingPunct="1"/>
            <a:r>
              <a:rPr lang="it-IT"/>
              <a:t>Terzo livello</a:t>
            </a:r>
          </a:p>
          <a:p>
            <a:pPr lvl="3" eaLnBrk="1" latinLnBrk="0" hangingPunct="1"/>
            <a:r>
              <a:rPr lang="it-IT"/>
              <a:t>Quarto livello</a:t>
            </a:r>
          </a:p>
          <a:p>
            <a:pPr lvl="4" eaLnBrk="1" latinLnBrk="0" hangingPunct="1"/>
            <a:r>
              <a:rPr lang="it-IT"/>
              <a:t>Quinto livello</a:t>
            </a:r>
            <a:endParaRPr kumimoji="0" lang="en-US"/>
          </a:p>
        </p:txBody>
      </p:sp>
      <p:sp>
        <p:nvSpPr>
          <p:cNvPr id="21" name="Segnaposto data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D464B667-0D0C-40B3-AB8F-25F283E3C538}" type="datetimeFigureOut">
              <a:rPr lang="it-IT" smtClean="0"/>
              <a:pPr/>
              <a:t>26/11/2020</a:t>
            </a:fld>
            <a:endParaRPr lang="it-IT"/>
          </a:p>
        </p:txBody>
      </p:sp>
      <p:sp>
        <p:nvSpPr>
          <p:cNvPr id="22" name="Segnaposto numero diapositiva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B87D44A3-F214-4EB7-B466-3A4EFFE16599}" type="slidenum">
              <a:rPr lang="it-IT" smtClean="0"/>
              <a:pPr/>
              <a:t>‹N›</a:t>
            </a:fld>
            <a:endParaRPr lang="it-IT"/>
          </a:p>
        </p:txBody>
      </p:sp>
      <p:sp>
        <p:nvSpPr>
          <p:cNvPr id="23" name="Segnaposto piè di pagina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it-IT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nettore 1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Ovale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it-IT"/>
              <a:t>Fare clic per modificare lo stile del titolo</a:t>
            </a:r>
            <a:endParaRPr kumimoji="0" lang="en-US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it-IT"/>
              <a:t>Fare clic sull'icona per inserire un'immagine</a:t>
            </a:r>
            <a:endParaRPr kumimoji="0" lang="en-US" dirty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it-IT"/>
              <a:t>Fare clic per modificare stili del testo dello schema</a:t>
            </a:r>
          </a:p>
        </p:txBody>
      </p:sp>
      <p:sp>
        <p:nvSpPr>
          <p:cNvPr id="10" name="Connettore 1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Rettangolo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Connettore 1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Connettore 1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Connettore 1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Segnaposto data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D464B667-0D0C-40B3-AB8F-25F283E3C538}" type="datetimeFigureOut">
              <a:rPr lang="it-IT" smtClean="0"/>
              <a:pPr/>
              <a:t>26/11/2020</a:t>
            </a:fld>
            <a:endParaRPr lang="it-IT"/>
          </a:p>
        </p:txBody>
      </p:sp>
      <p:sp>
        <p:nvSpPr>
          <p:cNvPr id="18" name="Segnaposto numero diapositiva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B87D44A3-F214-4EB7-B466-3A4EFFE16599}" type="slidenum">
              <a:rPr lang="it-IT" smtClean="0"/>
              <a:pPr/>
              <a:t>‹N›</a:t>
            </a:fld>
            <a:endParaRPr lang="it-IT"/>
          </a:p>
        </p:txBody>
      </p:sp>
      <p:sp>
        <p:nvSpPr>
          <p:cNvPr id="21" name="Segnaposto piè di pagina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it-IT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Connettore 1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Segnaposto titolo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it-IT"/>
              <a:t>Fare clic per modificare lo stile del titolo</a:t>
            </a:r>
            <a:endParaRPr kumimoji="0" lang="en-US"/>
          </a:p>
        </p:txBody>
      </p:sp>
      <p:sp>
        <p:nvSpPr>
          <p:cNvPr id="13" name="Segnaposto testo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it-IT"/>
              <a:t>Fare clic per modificare stili del testo dello schema</a:t>
            </a:r>
          </a:p>
          <a:p>
            <a:pPr lvl="1" eaLnBrk="1" latinLnBrk="0" hangingPunct="1"/>
            <a:r>
              <a:rPr kumimoji="0" lang="it-IT"/>
              <a:t>Secondo livello</a:t>
            </a:r>
          </a:p>
          <a:p>
            <a:pPr lvl="2" eaLnBrk="1" latinLnBrk="0" hangingPunct="1"/>
            <a:r>
              <a:rPr kumimoji="0" lang="it-IT"/>
              <a:t>Terzo livello</a:t>
            </a:r>
          </a:p>
          <a:p>
            <a:pPr lvl="3" eaLnBrk="1" latinLnBrk="0" hangingPunct="1"/>
            <a:r>
              <a:rPr kumimoji="0" lang="it-IT"/>
              <a:t>Quarto livello</a:t>
            </a:r>
          </a:p>
          <a:p>
            <a:pPr lvl="4" eaLnBrk="1" latinLnBrk="0" hangingPunct="1"/>
            <a:r>
              <a:rPr kumimoji="0" lang="it-IT"/>
              <a:t>Quinto livello</a:t>
            </a:r>
            <a:endParaRPr kumimoji="0" lang="en-US"/>
          </a:p>
        </p:txBody>
      </p:sp>
      <p:sp>
        <p:nvSpPr>
          <p:cNvPr id="14" name="Segnaposto data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D464B667-0D0C-40B3-AB8F-25F283E3C538}" type="datetimeFigureOut">
              <a:rPr lang="it-IT" smtClean="0"/>
              <a:pPr/>
              <a:t>26/11/2020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it-IT"/>
          </a:p>
        </p:txBody>
      </p:sp>
      <p:sp>
        <p:nvSpPr>
          <p:cNvPr id="7" name="Connettore 1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Connettore 1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Rettangolo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Connettore 1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Ovale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Segnaposto numero diapositiva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B87D44A3-F214-4EB7-B466-3A4EFFE16599}" type="slidenum">
              <a:rPr lang="it-IT" smtClean="0"/>
              <a:pPr/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49D355-16BD-4E45-BD9A-5EA878CF7CBD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26/11/2020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A41E1B-4F70-4964-A407-84C68BE8251C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36583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49D355-16BD-4E45-BD9A-5EA878CF7CBD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26/11/2020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A41E1B-4F70-4964-A407-84C68BE8251C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41010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49D355-16BD-4E45-BD9A-5EA878CF7CBD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26/11/2020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A41E1B-4F70-4964-A407-84C68BE8251C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03685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49D355-16BD-4E45-BD9A-5EA878CF7CBD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26/11/2020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A41E1B-4F70-4964-A407-84C68BE8251C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34765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5.xml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6" Type="http://schemas.openxmlformats.org/officeDocument/2006/relationships/image" Target="../media/image12.png"/><Relationship Id="rId5" Type="http://schemas.openxmlformats.org/officeDocument/2006/relationships/image" Target="../media/image11.jpeg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2286000" y="1142984"/>
            <a:ext cx="6172200" cy="3000396"/>
          </a:xfrm>
        </p:spPr>
        <p:txBody>
          <a:bodyPr>
            <a:normAutofit/>
          </a:bodyPr>
          <a:lstStyle/>
          <a:p>
            <a:pPr algn="ctr"/>
            <a:r>
              <a:rPr lang="it-IT" dirty="0"/>
              <a:t>ISTITUTO COMPRENSIVO III PONTE – SICILIANO DI POMIGLIANO D’ARCO</a:t>
            </a:r>
            <a:br>
              <a:rPr lang="it-IT" dirty="0"/>
            </a:br>
            <a:r>
              <a:rPr lang="it-IT" dirty="0" smtClean="0"/>
              <a:t>STORIA, RELIGIONE </a:t>
            </a:r>
            <a:r>
              <a:rPr lang="it-IT" dirty="0"/>
              <a:t>IE</a:t>
            </a: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it-IT" dirty="0"/>
              <a:t>IL </a:t>
            </a:r>
            <a:r>
              <a:rPr lang="it-IT" dirty="0" smtClean="0"/>
              <a:t>TEMPO, UNA FESTA SI AVVICINA</a:t>
            </a:r>
            <a:endParaRPr lang="it-IT" dirty="0"/>
          </a:p>
          <a:p>
            <a:r>
              <a:rPr lang="it-IT" dirty="0" smtClean="0"/>
              <a:t>DOCENTI: </a:t>
            </a:r>
            <a:r>
              <a:rPr lang="it-IT" dirty="0"/>
              <a:t>DE LUCA </a:t>
            </a:r>
            <a:r>
              <a:rPr lang="it-IT" dirty="0" smtClean="0"/>
              <a:t>A., FONTANAROSA A.</a:t>
            </a:r>
            <a:endParaRPr lang="it-IT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796908"/>
          </a:xfrm>
        </p:spPr>
        <p:txBody>
          <a:bodyPr/>
          <a:lstStyle/>
          <a:p>
            <a:pPr algn="ctr"/>
            <a:r>
              <a:rPr lang="it-IT" dirty="0"/>
              <a:t>IL TEMPO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sz="quarter" idx="1"/>
          </p:nvPr>
        </p:nvSpPr>
        <p:spPr>
          <a:xfrm>
            <a:off x="495836" y="1214422"/>
            <a:ext cx="8076692" cy="5429288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it-IT" sz="2000" i="1" dirty="0"/>
              <a:t>PRIMA</a:t>
            </a:r>
            <a:r>
              <a:rPr lang="it-IT" sz="2000" dirty="0"/>
              <a:t>                                                                                    </a:t>
            </a:r>
          </a:p>
          <a:p>
            <a:pPr>
              <a:buNone/>
            </a:pPr>
            <a:r>
              <a:rPr lang="it-IT" sz="2000" dirty="0"/>
              <a:t>                         sono parole che usiamo per </a:t>
            </a:r>
          </a:p>
          <a:p>
            <a:pPr>
              <a:buNone/>
            </a:pPr>
            <a:r>
              <a:rPr lang="it-IT" sz="2000" i="1" dirty="0"/>
              <a:t>DOPO  </a:t>
            </a:r>
            <a:r>
              <a:rPr lang="it-IT" sz="2000" dirty="0"/>
              <a:t>            indicare l’ordine delle</a:t>
            </a:r>
          </a:p>
          <a:p>
            <a:pPr>
              <a:buNone/>
            </a:pPr>
            <a:r>
              <a:rPr lang="it-IT" sz="2000" dirty="0"/>
              <a:t>                         delle azioni che svolgiamo </a:t>
            </a:r>
          </a:p>
          <a:p>
            <a:pPr>
              <a:buNone/>
            </a:pPr>
            <a:r>
              <a:rPr lang="it-IT" sz="2000" i="1" dirty="0"/>
              <a:t>INFINE</a:t>
            </a:r>
          </a:p>
          <a:p>
            <a:pPr>
              <a:buNone/>
            </a:pPr>
            <a:endParaRPr lang="it-IT" sz="2000" dirty="0"/>
          </a:p>
          <a:p>
            <a:pPr>
              <a:buNone/>
            </a:pPr>
            <a:endParaRPr lang="it-IT" sz="2000" dirty="0"/>
          </a:p>
          <a:p>
            <a:pPr>
              <a:buNone/>
            </a:pPr>
            <a:endParaRPr lang="it-IT" sz="2000" dirty="0"/>
          </a:p>
          <a:p>
            <a:pPr>
              <a:buNone/>
            </a:pPr>
            <a:endParaRPr lang="it-IT" sz="2000" dirty="0"/>
          </a:p>
          <a:p>
            <a:pPr>
              <a:buNone/>
            </a:pPr>
            <a:endParaRPr lang="it-IT" sz="2000" dirty="0"/>
          </a:p>
          <a:p>
            <a:pPr>
              <a:buNone/>
            </a:pPr>
            <a:endParaRPr lang="it-IT" sz="2000" dirty="0"/>
          </a:p>
          <a:p>
            <a:pPr>
              <a:buNone/>
            </a:pPr>
            <a:endParaRPr lang="it-IT" sz="2000" dirty="0"/>
          </a:p>
          <a:p>
            <a:pPr>
              <a:buNone/>
            </a:pPr>
            <a:r>
              <a:rPr lang="it-IT" sz="2000" dirty="0"/>
              <a:t>  </a:t>
            </a:r>
            <a:r>
              <a:rPr lang="it-IT" sz="2000" i="1" dirty="0"/>
              <a:t>Prima</a:t>
            </a:r>
            <a:r>
              <a:rPr lang="it-IT" sz="2000" dirty="0"/>
              <a:t> mi sveglio             </a:t>
            </a:r>
            <a:r>
              <a:rPr lang="it-IT" sz="2000" i="1" dirty="0"/>
              <a:t>Dopo</a:t>
            </a:r>
            <a:r>
              <a:rPr lang="it-IT" sz="2000" dirty="0"/>
              <a:t> mi lavo          </a:t>
            </a:r>
            <a:r>
              <a:rPr lang="it-IT" sz="2000" i="1" dirty="0"/>
              <a:t>Infine </a:t>
            </a:r>
            <a:r>
              <a:rPr lang="it-IT" sz="2000" dirty="0"/>
              <a:t>vado a scuola</a:t>
            </a:r>
          </a:p>
          <a:p>
            <a:pPr>
              <a:buNone/>
            </a:pPr>
            <a:endParaRPr lang="it-IT" dirty="0"/>
          </a:p>
          <a:p>
            <a:pPr>
              <a:buNone/>
            </a:pPr>
            <a:endParaRPr lang="it-IT" dirty="0"/>
          </a:p>
        </p:txBody>
      </p:sp>
      <p:sp>
        <p:nvSpPr>
          <p:cNvPr id="4" name="Parentesi graffa chiusa 3"/>
          <p:cNvSpPr/>
          <p:nvPr/>
        </p:nvSpPr>
        <p:spPr>
          <a:xfrm>
            <a:off x="1785918" y="1285860"/>
            <a:ext cx="512638" cy="1857388"/>
          </a:xfrm>
          <a:prstGeom prst="rightBrace">
            <a:avLst>
              <a:gd name="adj1" fmla="val 0"/>
              <a:gd name="adj2" fmla="val 50000"/>
            </a:avLst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1032" name="Picture 8" descr="C:\Documents and Settings\Renata\Desktop\un-bambino-che-fa-la-doccia-e-si-lava-la-testa-con-lo-shampoo_289608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86116" y="3357563"/>
            <a:ext cx="2357439" cy="2357454"/>
          </a:xfrm>
          <a:prstGeom prst="rect">
            <a:avLst/>
          </a:prstGeom>
          <a:noFill/>
        </p:spPr>
      </p:pic>
      <p:pic>
        <p:nvPicPr>
          <p:cNvPr id="1033" name="Picture 9" descr="C:\Documents and Settings\Renata\Desktop\url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1472" y="3429000"/>
            <a:ext cx="2219325" cy="2286016"/>
          </a:xfrm>
          <a:prstGeom prst="rect">
            <a:avLst/>
          </a:prstGeom>
          <a:noFill/>
        </p:spPr>
      </p:pic>
      <p:pic>
        <p:nvPicPr>
          <p:cNvPr id="1034" name="Picture 10" descr="C:\Documents and Settings\Renata\Desktop\bambino-che-va-scuola-3242516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929323" y="3357562"/>
            <a:ext cx="2286015" cy="228601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sz="quarter" idx="1"/>
          </p:nvPr>
        </p:nvSpPr>
        <p:spPr>
          <a:xfrm>
            <a:off x="457200" y="571480"/>
            <a:ext cx="8043890" cy="5902472"/>
          </a:xfrm>
        </p:spPr>
        <p:txBody>
          <a:bodyPr/>
          <a:lstStyle/>
          <a:p>
            <a:pPr>
              <a:buNone/>
            </a:pPr>
            <a:r>
              <a:rPr lang="it-IT" i="1" dirty="0"/>
              <a:t>POCO </a:t>
            </a:r>
            <a:r>
              <a:rPr lang="it-IT" dirty="0"/>
              <a:t>       sono parole che usiamo</a:t>
            </a:r>
          </a:p>
          <a:p>
            <a:pPr>
              <a:buNone/>
            </a:pPr>
            <a:r>
              <a:rPr lang="it-IT" dirty="0"/>
              <a:t>                   per indicare la durata di</a:t>
            </a:r>
          </a:p>
          <a:p>
            <a:pPr>
              <a:buNone/>
            </a:pPr>
            <a:r>
              <a:rPr lang="it-IT" i="1" dirty="0"/>
              <a:t>TANTO</a:t>
            </a:r>
            <a:r>
              <a:rPr lang="it-IT" dirty="0"/>
              <a:t>      un’azione che svolgiamo</a:t>
            </a:r>
          </a:p>
          <a:p>
            <a:pPr>
              <a:buNone/>
            </a:pPr>
            <a:endParaRPr lang="it-IT" dirty="0"/>
          </a:p>
          <a:p>
            <a:pPr>
              <a:buNone/>
            </a:pPr>
            <a:endParaRPr lang="it-IT" dirty="0"/>
          </a:p>
          <a:p>
            <a:pPr>
              <a:buNone/>
            </a:pPr>
            <a:endParaRPr lang="it-IT" dirty="0"/>
          </a:p>
          <a:p>
            <a:pPr>
              <a:buNone/>
            </a:pPr>
            <a:endParaRPr lang="it-IT" dirty="0"/>
          </a:p>
          <a:p>
            <a:pPr>
              <a:buNone/>
            </a:pPr>
            <a:endParaRPr lang="it-IT" dirty="0"/>
          </a:p>
          <a:p>
            <a:pPr>
              <a:buNone/>
            </a:pPr>
            <a:endParaRPr lang="it-IT" dirty="0"/>
          </a:p>
          <a:p>
            <a:pPr>
              <a:buNone/>
            </a:pPr>
            <a:endParaRPr lang="it-IT" dirty="0"/>
          </a:p>
          <a:p>
            <a:pPr>
              <a:buNone/>
            </a:pPr>
            <a:r>
              <a:rPr lang="it-IT" dirty="0"/>
              <a:t>Dormire è un’azione che              Specchiarsi è un’azione</a:t>
            </a:r>
          </a:p>
          <a:p>
            <a:pPr>
              <a:buNone/>
            </a:pPr>
            <a:r>
              <a:rPr lang="it-IT" dirty="0"/>
              <a:t>dura</a:t>
            </a:r>
            <a:r>
              <a:rPr lang="it-IT" i="1" dirty="0"/>
              <a:t> Tanto                                   </a:t>
            </a:r>
            <a:r>
              <a:rPr lang="it-IT" dirty="0"/>
              <a:t>che dura </a:t>
            </a:r>
            <a:r>
              <a:rPr lang="it-IT" i="1" dirty="0"/>
              <a:t>Poco</a:t>
            </a:r>
          </a:p>
        </p:txBody>
      </p:sp>
      <p:sp>
        <p:nvSpPr>
          <p:cNvPr id="4" name="Parentesi graffa chiusa 3"/>
          <p:cNvSpPr/>
          <p:nvPr/>
        </p:nvSpPr>
        <p:spPr>
          <a:xfrm>
            <a:off x="1785918" y="642918"/>
            <a:ext cx="226886" cy="1214446"/>
          </a:xfrm>
          <a:prstGeom prst="rightBrac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2050" name="Picture 2" descr="C:\Documents and Settings\Renata\Desktop\url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86314" y="2500306"/>
            <a:ext cx="3429024" cy="2057400"/>
          </a:xfrm>
          <a:prstGeom prst="rect">
            <a:avLst/>
          </a:prstGeom>
          <a:noFill/>
        </p:spPr>
      </p:pic>
      <p:pic>
        <p:nvPicPr>
          <p:cNvPr id="2051" name="Picture 3" descr="C:\Documents and Settings\Renata\Desktop\depositphotos_43544947-stock-illustration-a-young-girl-sleeping-with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158" y="2428868"/>
            <a:ext cx="3875062" cy="222725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sz="quarter" idx="1"/>
          </p:nvPr>
        </p:nvSpPr>
        <p:spPr>
          <a:xfrm>
            <a:off x="357158" y="285728"/>
            <a:ext cx="8143932" cy="6357982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it-IT" sz="2000" i="1" dirty="0"/>
              <a:t>                                                </a:t>
            </a:r>
          </a:p>
          <a:p>
            <a:pPr>
              <a:buNone/>
            </a:pPr>
            <a:r>
              <a:rPr lang="it-IT" sz="2000" i="1" dirty="0"/>
              <a:t> MENTRE        </a:t>
            </a:r>
          </a:p>
          <a:p>
            <a:pPr>
              <a:buNone/>
            </a:pPr>
            <a:r>
              <a:rPr lang="it-IT" sz="2000" i="1" dirty="0"/>
              <a:t>                                                                     </a:t>
            </a:r>
            <a:r>
              <a:rPr lang="it-IT" sz="2000" dirty="0"/>
              <a:t>sono parole che usiamo</a:t>
            </a:r>
          </a:p>
          <a:p>
            <a:pPr>
              <a:buNone/>
            </a:pPr>
            <a:r>
              <a:rPr lang="it-IT" sz="2000" i="1" dirty="0"/>
              <a:t>NELLO STESSO MOMENTO                  </a:t>
            </a:r>
            <a:r>
              <a:rPr lang="it-IT" sz="2000" dirty="0"/>
              <a:t>per indicare due o più </a:t>
            </a:r>
          </a:p>
          <a:p>
            <a:pPr>
              <a:buNone/>
            </a:pPr>
            <a:r>
              <a:rPr lang="it-IT" sz="2000" i="1" dirty="0"/>
              <a:t>                                                                     </a:t>
            </a:r>
            <a:r>
              <a:rPr lang="it-IT" sz="2000" dirty="0"/>
              <a:t>azioni che si stanno </a:t>
            </a:r>
          </a:p>
          <a:p>
            <a:pPr>
              <a:buNone/>
            </a:pPr>
            <a:r>
              <a:rPr lang="it-IT" sz="2000" i="1" dirty="0"/>
              <a:t>CONTEMPORANENEAMENTE             </a:t>
            </a:r>
            <a:r>
              <a:rPr lang="it-IT" sz="2000" dirty="0"/>
              <a:t>svolgendo nello stesso</a:t>
            </a:r>
          </a:p>
          <a:p>
            <a:pPr>
              <a:buNone/>
            </a:pPr>
            <a:r>
              <a:rPr lang="it-IT" sz="2000" i="1" dirty="0"/>
              <a:t>                                                                    </a:t>
            </a:r>
            <a:r>
              <a:rPr lang="it-IT" sz="2000" dirty="0"/>
              <a:t>istante</a:t>
            </a:r>
          </a:p>
          <a:p>
            <a:pPr>
              <a:buNone/>
            </a:pPr>
            <a:r>
              <a:rPr lang="it-IT" sz="2000" i="1" dirty="0"/>
              <a:t>INTANTO</a:t>
            </a:r>
          </a:p>
          <a:p>
            <a:pPr>
              <a:buNone/>
            </a:pPr>
            <a:endParaRPr lang="it-IT" sz="2000" i="1" dirty="0"/>
          </a:p>
          <a:p>
            <a:pPr>
              <a:buNone/>
            </a:pPr>
            <a:endParaRPr lang="it-IT" sz="2000" i="1" dirty="0"/>
          </a:p>
          <a:p>
            <a:pPr>
              <a:buNone/>
            </a:pPr>
            <a:endParaRPr lang="it-IT" sz="2000" i="1" dirty="0"/>
          </a:p>
          <a:p>
            <a:pPr>
              <a:buNone/>
            </a:pPr>
            <a:endParaRPr lang="it-IT" sz="2000" i="1" dirty="0"/>
          </a:p>
          <a:p>
            <a:pPr>
              <a:buNone/>
            </a:pPr>
            <a:endParaRPr lang="it-IT" sz="2000" i="1" dirty="0"/>
          </a:p>
          <a:p>
            <a:pPr>
              <a:buNone/>
            </a:pPr>
            <a:endParaRPr lang="it-IT" sz="2000" i="1" dirty="0"/>
          </a:p>
          <a:p>
            <a:pPr>
              <a:buNone/>
            </a:pPr>
            <a:r>
              <a:rPr lang="it-IT" sz="2000" dirty="0"/>
              <a:t>Andrea e Luca sono sulla giostra </a:t>
            </a:r>
            <a:r>
              <a:rPr lang="it-IT" sz="2000" i="1" dirty="0"/>
              <a:t>mentre</a:t>
            </a:r>
            <a:r>
              <a:rPr lang="it-IT" sz="2000" dirty="0"/>
              <a:t> gli altri bimbi </a:t>
            </a:r>
            <a:r>
              <a:rPr lang="it-IT" sz="2000"/>
              <a:t>aspettano il loro </a:t>
            </a:r>
            <a:r>
              <a:rPr lang="it-IT" sz="2000" dirty="0"/>
              <a:t>turno</a:t>
            </a:r>
            <a:r>
              <a:rPr lang="it-IT" sz="2000" i="1" dirty="0"/>
              <a:t> </a:t>
            </a:r>
          </a:p>
          <a:p>
            <a:pPr>
              <a:buNone/>
            </a:pPr>
            <a:endParaRPr lang="it-IT" sz="2000" i="1" dirty="0"/>
          </a:p>
          <a:p>
            <a:pPr>
              <a:buNone/>
            </a:pPr>
            <a:endParaRPr lang="it-IT" sz="2000" i="1" dirty="0"/>
          </a:p>
          <a:p>
            <a:pPr>
              <a:buNone/>
            </a:pPr>
            <a:endParaRPr lang="it-IT" sz="2000" i="1" dirty="0"/>
          </a:p>
        </p:txBody>
      </p:sp>
      <p:sp>
        <p:nvSpPr>
          <p:cNvPr id="4" name="Parentesi graffa chiusa 3"/>
          <p:cNvSpPr/>
          <p:nvPr/>
        </p:nvSpPr>
        <p:spPr>
          <a:xfrm>
            <a:off x="4786314" y="714356"/>
            <a:ext cx="226886" cy="2643206"/>
          </a:xfrm>
          <a:prstGeom prst="rightBrac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3074" name="Picture 2" descr="C:\Documents and Settings\Renata\Desktop\un-gruppo-di-bambini-che-giocano-su-altalena-illustrazione-r1j7tb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3429001"/>
            <a:ext cx="7643866" cy="207170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2" descr="I migliori mercatini di Natale da visitare con i bimbi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>
              <a:solidFill>
                <a:prstClr val="black"/>
              </a:solidFill>
            </a:endParaRPr>
          </a:p>
        </p:txBody>
      </p:sp>
      <p:pic>
        <p:nvPicPr>
          <p:cNvPr id="5" name="Immagine 4" descr="Uno spettacolo di luci: le migliori luminarie di Natale delle case  americane | RDS 100% Grandi Successi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8275"/>
            <a:ext cx="9144000" cy="6850063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Rettangolo 1"/>
          <p:cNvSpPr/>
          <p:nvPr/>
        </p:nvSpPr>
        <p:spPr>
          <a:xfrm>
            <a:off x="458444" y="1916832"/>
            <a:ext cx="7341433" cy="1569660"/>
          </a:xfrm>
          <a:prstGeom prst="rect">
            <a:avLst/>
          </a:prstGeom>
          <a:noFill/>
          <a:scene3d>
            <a:camera prst="perspectiveContrastingRightFacing"/>
            <a:lightRig rig="contrasting" dir="t">
              <a:rot lat="0" lon="0" rev="4500000"/>
            </a:lightRig>
          </a:scene3d>
          <a:sp3d>
            <a:bevelT/>
          </a:sp3d>
        </p:spPr>
        <p:txBody>
          <a:bodyPr wrap="none" lIns="91440" tIns="45720" rIns="91440" bIns="45720">
            <a:spAutoFit/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it-IT" sz="9600" b="1" cap="all" dirty="0" smtClean="0">
                <a:ln w="0"/>
                <a:gradFill flip="none">
                  <a:gsLst>
                    <a:gs pos="0">
                      <a:srgbClr val="4F81BD">
                        <a:tint val="75000"/>
                        <a:shade val="75000"/>
                        <a:satMod val="170000"/>
                      </a:srgbClr>
                    </a:gs>
                    <a:gs pos="49000">
                      <a:srgbClr val="4F81BD">
                        <a:tint val="88000"/>
                        <a:shade val="65000"/>
                        <a:satMod val="172000"/>
                      </a:srgbClr>
                    </a:gs>
                    <a:gs pos="50000">
                      <a:srgbClr val="4F81BD">
                        <a:shade val="65000"/>
                        <a:satMod val="130000"/>
                      </a:srgbClr>
                    </a:gs>
                    <a:gs pos="92000">
                      <a:srgbClr val="4F81BD">
                        <a:shade val="50000"/>
                        <a:satMod val="120000"/>
                      </a:srgbClr>
                    </a:gs>
                    <a:gs pos="100000">
                      <a:srgbClr val="4F81BD">
                        <a:shade val="48000"/>
                        <a:satMod val="120000"/>
                      </a:srgb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ARIA DI FESTA</a:t>
            </a:r>
            <a:endParaRPr lang="it-IT" sz="9600" b="1" cap="all" dirty="0">
              <a:ln w="0"/>
              <a:gradFill flip="none">
                <a:gsLst>
                  <a:gs pos="0">
                    <a:srgbClr val="4F81BD">
                      <a:tint val="75000"/>
                      <a:shade val="75000"/>
                      <a:satMod val="170000"/>
                    </a:srgbClr>
                  </a:gs>
                  <a:gs pos="49000">
                    <a:srgbClr val="4F81BD">
                      <a:tint val="88000"/>
                      <a:shade val="65000"/>
                      <a:satMod val="172000"/>
                    </a:srgbClr>
                  </a:gs>
                  <a:gs pos="50000">
                    <a:srgbClr val="4F81BD">
                      <a:shade val="65000"/>
                      <a:satMod val="130000"/>
                    </a:srgbClr>
                  </a:gs>
                  <a:gs pos="92000">
                    <a:srgbClr val="4F81BD">
                      <a:shade val="50000"/>
                      <a:satMod val="120000"/>
                    </a:srgbClr>
                  </a:gs>
                  <a:gs pos="100000">
                    <a:srgbClr val="4F81BD">
                      <a:shade val="48000"/>
                      <a:satMod val="120000"/>
                    </a:srgb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37636454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 descr="C:\Users\Veronica\Desktop\DaD Cl. 1\a034e6dd-5abf-4989-b71d-35efd8e56508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2015209" y="0"/>
            <a:ext cx="7128791" cy="5373216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CasellaDiTesto 4"/>
          <p:cNvSpPr txBox="1"/>
          <p:nvPr/>
        </p:nvSpPr>
        <p:spPr>
          <a:xfrm>
            <a:off x="161969" y="836712"/>
            <a:ext cx="1835697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800" b="1" dirty="0" smtClean="0">
                <a:solidFill>
                  <a:prstClr val="black"/>
                </a:solidFill>
              </a:rPr>
              <a:t>RIORDINA LE LETTERE DALLA PIU’ GRANDE ALLA PIU’ PICCOLA E SCOPRIRAI IL NOME DELLA FESTA</a:t>
            </a:r>
            <a:endParaRPr lang="it-IT" sz="2800" b="1" dirty="0">
              <a:solidFill>
                <a:prstClr val="black"/>
              </a:solidFill>
            </a:endParaRPr>
          </a:p>
        </p:txBody>
      </p:sp>
      <p:sp>
        <p:nvSpPr>
          <p:cNvPr id="6" name="CasellaDiTesto 5"/>
          <p:cNvSpPr txBox="1"/>
          <p:nvPr/>
        </p:nvSpPr>
        <p:spPr>
          <a:xfrm>
            <a:off x="2245862" y="5517232"/>
            <a:ext cx="4482244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800" b="1" dirty="0" smtClean="0">
                <a:solidFill>
                  <a:prstClr val="black"/>
                </a:solidFill>
              </a:rPr>
              <a:t>E     </a:t>
            </a:r>
            <a:r>
              <a:rPr lang="it-IT" sz="4400" b="1" dirty="0" smtClean="0">
                <a:solidFill>
                  <a:prstClr val="black"/>
                </a:solidFill>
              </a:rPr>
              <a:t>A</a:t>
            </a:r>
            <a:r>
              <a:rPr lang="it-IT" sz="2800" b="1" dirty="0" smtClean="0">
                <a:solidFill>
                  <a:prstClr val="black"/>
                </a:solidFill>
              </a:rPr>
              <a:t>     </a:t>
            </a:r>
            <a:r>
              <a:rPr lang="it-IT" sz="3600" b="1" dirty="0" err="1" smtClean="0">
                <a:solidFill>
                  <a:prstClr val="black"/>
                </a:solidFill>
              </a:rPr>
              <a:t>A</a:t>
            </a:r>
            <a:r>
              <a:rPr lang="it-IT" sz="2800" b="1" dirty="0" smtClean="0">
                <a:solidFill>
                  <a:prstClr val="black"/>
                </a:solidFill>
              </a:rPr>
              <a:t>     </a:t>
            </a:r>
            <a:r>
              <a:rPr lang="it-IT" sz="3200" b="1" dirty="0" smtClean="0">
                <a:solidFill>
                  <a:prstClr val="black"/>
                </a:solidFill>
              </a:rPr>
              <a:t>L</a:t>
            </a:r>
            <a:r>
              <a:rPr lang="it-IT" sz="2800" b="1" dirty="0" smtClean="0">
                <a:solidFill>
                  <a:prstClr val="black"/>
                </a:solidFill>
              </a:rPr>
              <a:t>    </a:t>
            </a:r>
            <a:r>
              <a:rPr lang="it-IT" sz="4000" b="1" dirty="0" smtClean="0">
                <a:solidFill>
                  <a:prstClr val="black"/>
                </a:solidFill>
              </a:rPr>
              <a:t>T</a:t>
            </a:r>
            <a:r>
              <a:rPr lang="it-IT" sz="2800" b="1" dirty="0" smtClean="0">
                <a:solidFill>
                  <a:prstClr val="black"/>
                </a:solidFill>
              </a:rPr>
              <a:t>   </a:t>
            </a:r>
            <a:r>
              <a:rPr lang="it-IT" sz="4800" b="1" dirty="0" smtClean="0">
                <a:solidFill>
                  <a:prstClr val="black"/>
                </a:solidFill>
              </a:rPr>
              <a:t>N</a:t>
            </a:r>
          </a:p>
          <a:p>
            <a:pPr algn="ctr"/>
            <a:r>
              <a:rPr lang="it-IT" sz="2800" b="1" dirty="0" smtClean="0">
                <a:solidFill>
                  <a:prstClr val="black"/>
                </a:solidFill>
              </a:rPr>
              <a:t>--------------------------</a:t>
            </a:r>
            <a:endParaRPr lang="it-IT" sz="2800" b="1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469038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25252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395536" y="197768"/>
            <a:ext cx="8229600" cy="1143000"/>
          </a:xfrm>
        </p:spPr>
        <p:txBody>
          <a:bodyPr>
            <a:normAutofit/>
          </a:bodyPr>
          <a:lstStyle/>
          <a:p>
            <a:r>
              <a:rPr lang="it-IT" sz="6000" b="1" dirty="0" smtClean="0">
                <a:solidFill>
                  <a:srgbClr val="FF0000"/>
                </a:solidFill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UNA FESTA  DI LUCE</a:t>
            </a:r>
            <a:endParaRPr lang="it-IT" sz="6000" b="1" dirty="0">
              <a:solidFill>
                <a:srgbClr val="FF0000"/>
              </a:solidFill>
              <a:latin typeface="Amiri" panose="00000500000000000000" pitchFamily="2" charset="-78"/>
              <a:ea typeface="Amiri" panose="00000500000000000000" pitchFamily="2" charset="-78"/>
              <a:cs typeface="Amiri" panose="00000500000000000000" pitchFamily="2" charset="-78"/>
            </a:endParaRPr>
          </a:p>
        </p:txBody>
      </p:sp>
      <p:pic>
        <p:nvPicPr>
          <p:cNvPr id="2053" name="Picture 5" descr="https://png.pngtree.com/png-clipart/20190921/original/pngtree-colorful-lit-candle-character-elements-png-image_4716976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1196752"/>
            <a:ext cx="4285195" cy="56612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CasellaDiTesto 4"/>
          <p:cNvSpPr txBox="1"/>
          <p:nvPr/>
        </p:nvSpPr>
        <p:spPr>
          <a:xfrm>
            <a:off x="4427984" y="4027376"/>
            <a:ext cx="158417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 smtClean="0">
                <a:solidFill>
                  <a:prstClr val="black"/>
                </a:solidFill>
              </a:rPr>
              <a:t>UNA LUCE</a:t>
            </a:r>
          </a:p>
          <a:p>
            <a:r>
              <a:rPr lang="it-IT" b="1" dirty="0" smtClean="0">
                <a:solidFill>
                  <a:prstClr val="black"/>
                </a:solidFill>
              </a:rPr>
              <a:t>CHE PORTA</a:t>
            </a:r>
          </a:p>
          <a:p>
            <a:r>
              <a:rPr lang="it-IT" b="1" dirty="0" smtClean="0">
                <a:solidFill>
                  <a:prstClr val="black"/>
                </a:solidFill>
              </a:rPr>
              <a:t>GIOIA</a:t>
            </a:r>
          </a:p>
          <a:p>
            <a:r>
              <a:rPr lang="it-IT" b="1" dirty="0" smtClean="0">
                <a:solidFill>
                  <a:prstClr val="black"/>
                </a:solidFill>
              </a:rPr>
              <a:t>NEL CUORE.,</a:t>
            </a:r>
          </a:p>
          <a:p>
            <a:r>
              <a:rPr lang="it-IT" b="1" dirty="0" smtClean="0">
                <a:solidFill>
                  <a:prstClr val="black"/>
                </a:solidFill>
              </a:rPr>
              <a:t>UNA LUCE </a:t>
            </a:r>
          </a:p>
          <a:p>
            <a:r>
              <a:rPr lang="it-IT" b="1" dirty="0" smtClean="0">
                <a:solidFill>
                  <a:prstClr val="black"/>
                </a:solidFill>
              </a:rPr>
              <a:t>CHE SCALDA</a:t>
            </a:r>
          </a:p>
          <a:p>
            <a:r>
              <a:rPr lang="it-IT" b="1" dirty="0" smtClean="0">
                <a:solidFill>
                  <a:prstClr val="black"/>
                </a:solidFill>
              </a:rPr>
              <a:t>E RIEMPIE</a:t>
            </a:r>
          </a:p>
          <a:p>
            <a:r>
              <a:rPr lang="it-IT" b="1" dirty="0" smtClean="0">
                <a:solidFill>
                  <a:prstClr val="black"/>
                </a:solidFill>
              </a:rPr>
              <a:t>D’AMORE!</a:t>
            </a:r>
            <a:endParaRPr lang="it-IT" b="1" dirty="0">
              <a:solidFill>
                <a:prstClr val="black"/>
              </a:solidFill>
            </a:endParaRPr>
          </a:p>
        </p:txBody>
      </p:sp>
      <p:pic>
        <p:nvPicPr>
          <p:cNvPr id="3" name="Segnale acust. registr.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058385" y="1898072"/>
            <a:ext cx="738839" cy="7388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00960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39936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-252536" y="0"/>
            <a:ext cx="9505056" cy="2290266"/>
          </a:xfrm>
        </p:spPr>
        <p:txBody>
          <a:bodyPr>
            <a:normAutofit/>
          </a:bodyPr>
          <a:lstStyle/>
          <a:p>
            <a:r>
              <a:rPr lang="it-IT" b="1" dirty="0" smtClean="0">
                <a:solidFill>
                  <a:srgbClr val="FF0000"/>
                </a:solidFill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QUATTRO DOMENICHE </a:t>
            </a:r>
            <a:br>
              <a:rPr lang="it-IT" b="1" dirty="0" smtClean="0">
                <a:solidFill>
                  <a:srgbClr val="FF0000"/>
                </a:solidFill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</a:br>
            <a:r>
              <a:rPr lang="it-IT" b="1" dirty="0" smtClean="0">
                <a:solidFill>
                  <a:srgbClr val="FF0000"/>
                </a:solidFill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CI SEPARANO AL NATALE.</a:t>
            </a:r>
            <a:br>
              <a:rPr lang="it-IT" b="1" dirty="0" smtClean="0">
                <a:solidFill>
                  <a:srgbClr val="FF0000"/>
                </a:solidFill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</a:br>
            <a:r>
              <a:rPr lang="it-IT" sz="3800" b="1" dirty="0" smtClean="0">
                <a:solidFill>
                  <a:srgbClr val="FF0000"/>
                </a:solidFill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COLORA UNA CANDELA A SETTIMANA</a:t>
            </a:r>
            <a:endParaRPr lang="it-IT" sz="3800" b="1" dirty="0">
              <a:solidFill>
                <a:srgbClr val="FF0000"/>
              </a:solidFill>
              <a:latin typeface="Amiri" panose="00000500000000000000" pitchFamily="2" charset="-78"/>
              <a:ea typeface="Amiri" panose="00000500000000000000" pitchFamily="2" charset="-78"/>
              <a:cs typeface="Amiri" panose="00000500000000000000" pitchFamily="2" charset="-78"/>
            </a:endParaRPr>
          </a:p>
        </p:txBody>
      </p:sp>
      <p:pic>
        <p:nvPicPr>
          <p:cNvPr id="3075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2221375"/>
            <a:ext cx="5688632" cy="4636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 descr="Fiamma di Fuoco Clip art - fiamme scaricare png - Disegno png trasparente  Cibo png scaricare.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6546" y="3212976"/>
            <a:ext cx="705333" cy="8640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481755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Loggia">
  <a:themeElements>
    <a:clrScheme name="Loggia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Loggia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Loggia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2_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3_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54</TotalTime>
  <Words>173</Words>
  <Application>Microsoft Office PowerPoint</Application>
  <PresentationFormat>Presentazione su schermo (4:3)</PresentationFormat>
  <Paragraphs>59</Paragraphs>
  <Slides>8</Slides>
  <Notes>0</Notes>
  <HiddenSlides>0</HiddenSlides>
  <MMClips>1</MMClips>
  <ScaleCrop>false</ScaleCrop>
  <HeadingPairs>
    <vt:vector size="4" baseType="variant">
      <vt:variant>
        <vt:lpstr>Tema</vt:lpstr>
      </vt:variant>
      <vt:variant>
        <vt:i4>5</vt:i4>
      </vt:variant>
      <vt:variant>
        <vt:lpstr>Titoli diapositive</vt:lpstr>
      </vt:variant>
      <vt:variant>
        <vt:i4>8</vt:i4>
      </vt:variant>
    </vt:vector>
  </HeadingPairs>
  <TitlesOfParts>
    <vt:vector size="13" baseType="lpstr">
      <vt:lpstr>Loggia</vt:lpstr>
      <vt:lpstr>Tema di Office</vt:lpstr>
      <vt:lpstr>1_Tema di Office</vt:lpstr>
      <vt:lpstr>2_Tema di Office</vt:lpstr>
      <vt:lpstr>3_Tema di Office</vt:lpstr>
      <vt:lpstr>ISTITUTO COMPRENSIVO III PONTE – SICILIANO DI POMIGLIANO D’ARCO STORIA, RELIGIONE IE</vt:lpstr>
      <vt:lpstr>IL TEMPO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UNA FESTA  DI LUCE</vt:lpstr>
      <vt:lpstr>QUATTRO DOMENICHE  CI SEPARANO AL NATALE. COLORA UNA CANDELA A SETTIMANA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ISTITUTO COMPRENSIVO III PONTE – SICILIANO DI POMIGLIANO D’ARCO STORIA IE</dc:title>
  <dc:creator>Renata</dc:creator>
  <cp:lastModifiedBy>Veronica</cp:lastModifiedBy>
  <cp:revision>10</cp:revision>
  <dcterms:created xsi:type="dcterms:W3CDTF">2020-11-25T20:17:51Z</dcterms:created>
  <dcterms:modified xsi:type="dcterms:W3CDTF">2020-11-26T10:25:04Z</dcterms:modified>
</cp:coreProperties>
</file>