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27"/>
  </p:normalViewPr>
  <p:slideViewPr>
    <p:cSldViewPr snapToGrid="0" snapToObjects="1" showGuides="1">
      <p:cViewPr varScale="1">
        <p:scale>
          <a:sx n="62" d="100"/>
          <a:sy n="62" d="100"/>
        </p:scale>
        <p:origin x="8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157B7-767E-EB41-97DB-FBAC44F2C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250DAE-A0AB-7D4B-88BA-51A6034E5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7ABC3F-6C79-8746-8045-1CBAD849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3414B5-A152-4840-9937-65CB5371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C09555-C511-A941-B2B3-3F976B5B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07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EAD659-6B09-0441-8BB5-0A5AB48C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16FB9A-01C9-F244-9741-473E19DB0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4B7763-81D7-B245-83F6-8FFD313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2DC27D-FE12-DE45-87DC-F9BA6E77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A7885F-8FD9-D649-BB7C-9305D35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87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9508EDD-6DC3-F140-A0B5-54CBB0C45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C3F0C5-F44E-1D41-BCC8-83469CCF6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5E38AD-2002-9145-A533-837D31F4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EDD9C-93BF-8A40-9A7E-3C78D8C8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17301-EEA8-E449-9EC3-AD951C2F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8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9755B-29ED-5941-BBCD-5F6183F0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7F8571-5791-D149-B5BB-ECE76F890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51F4E-AAA1-0B41-B40D-C3CDEEAF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0255B7-72D5-4440-900C-0F43CC36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ADA80-0C7A-8B42-96E7-AFBC9281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9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FFE8D-BE32-9C46-AEA5-EC872A66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360ACE-F0BF-4D42-9F02-F5F2D4624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919397-EF26-1C4E-B76F-FF36C9A6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22E6A6-75FE-934A-992E-57858724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394E6C-603A-614B-A1DF-47FE4B19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61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E1DBB-2658-EF4F-97EA-33F2C0E2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BDB11E-A5D1-4B45-AEA9-99D7530C8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75233E-12AC-D648-B3F9-347D2C3D9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D017C-A058-E947-AE97-C8CA4F50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2FC7B4-9091-8C46-BD3F-483C3AB9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714236-A6F2-CD4A-9EA2-814BD7D5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13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B273A-6645-0945-A087-FB40E9A4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897659-9070-B64C-8A55-3C3E43B2F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90521B-DB37-964D-A008-6C28AE7D1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261FEE-4310-AB44-AA2C-5B081CABE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4B1CFE-513F-4946-9CC1-FE230EF47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65FB3DE-9EC0-E04A-A4E8-4CC31250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FF4798-45DC-1546-800B-50F03CBB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750A0D-BC4F-BB49-89A4-0009F9E9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5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BF301-EC5F-AD4F-A80E-9F49BAE8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AEC86BA-DDAD-EB4F-B5A9-FFBF55C6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F0CB7F-EF7A-4743-A939-3A92CE4D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48DF39-70E6-7D44-8031-2B3404A0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22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B8F65B-FAFF-7649-89C8-DE7BFA20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C5D63A-2A6C-B944-B5AE-BC074DED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AB1169-B994-F94D-B161-86B9C25E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46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43334-FB1E-6049-AC89-7A7A167E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D83141-8DF0-1A47-BE09-DEEEF601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6D8EFE-D1B9-BA49-90D8-95B1A323A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ED2ABA-4E3C-AF44-BE28-5C899900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A25B3A-B5E5-8342-AEF4-9D4DC1BC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E60E4F-7210-854F-BC29-063F8F93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52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DF8E5-0BEC-7A4F-BB92-C5C8E912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8451A9-A2EF-2A4A-8E11-E6DAFF597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0A31D6-ADBB-9849-8874-A1E03FA55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2ECAE0-3FF7-E549-AAE3-E3FE08A3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29B823-7A7A-2743-A654-1B2F166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0F73A0-6103-384D-A0CA-852D45DE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3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0C2367A-1EF3-4443-813D-97A38E1B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EBC6C-46E3-1A4E-B290-6E495C894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52B961-1AA9-D34E-87FB-6738AC562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F9A4-3787-3D43-BEC0-BDC3E7306E0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056781-0D88-D14C-973B-FDEE7B6A3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BF59AA-2285-C74A-BDCF-1461BF23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76E9-5CB3-C548-9694-479166E33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7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C40A662-3B68-3B49-B852-AD0CE396D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810365-D5F5-3243-AB21-5359C85D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76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BE92984-7713-EE4F-BD87-F541BD6A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38" y="1081794"/>
            <a:ext cx="8922773" cy="57762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2F474F-A0D7-FD42-9054-0892B53790A3}"/>
              </a:ext>
            </a:extLst>
          </p:cNvPr>
          <p:cNvSpPr txBox="1"/>
          <p:nvPr/>
        </p:nvSpPr>
        <p:spPr>
          <a:xfrm>
            <a:off x="3510116" y="265471"/>
            <a:ext cx="658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QUANTA VITA NEI DONI DI DIO!</a:t>
            </a:r>
          </a:p>
        </p:txBody>
      </p:sp>
    </p:spTree>
    <p:extLst>
      <p:ext uri="{BB962C8B-B14F-4D97-AF65-F5344CB8AC3E}">
        <p14:creationId xmlns:p14="http://schemas.microsoft.com/office/powerpoint/2010/main" val="288288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B6C0176-83AE-8746-B81B-D683085C3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9" y="1401097"/>
            <a:ext cx="7742903" cy="54569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634FD6-9AAC-6940-A5D9-294B81EDE836}"/>
              </a:ext>
            </a:extLst>
          </p:cNvPr>
          <p:cNvSpPr txBox="1"/>
          <p:nvPr/>
        </p:nvSpPr>
        <p:spPr>
          <a:xfrm>
            <a:off x="4439265" y="560439"/>
            <a:ext cx="376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LE TRE CASTAGNE</a:t>
            </a:r>
          </a:p>
        </p:txBody>
      </p:sp>
      <p:pic>
        <p:nvPicPr>
          <p:cNvPr id="7" name="Elementi multimediali online 6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A90C26B0-75AE-FD49-AE90-2CA946253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557" y="5608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4A205FF-BDCC-D749-ADED-A2EA0EE9D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047135"/>
            <a:ext cx="6268065" cy="5633884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6A40B3-730D-014E-AD29-D98ABEA8A902}"/>
              </a:ext>
            </a:extLst>
          </p:cNvPr>
          <p:cNvSpPr txBox="1"/>
          <p:nvPr/>
        </p:nvSpPr>
        <p:spPr>
          <a:xfrm>
            <a:off x="3392130" y="176981"/>
            <a:ext cx="584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ATTIVITA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’:</a:t>
            </a:r>
            <a:r>
              <a:rPr lang="it-IT" sz="2800" dirty="0"/>
              <a:t>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COLORA LE TRE CASTAGNE</a:t>
            </a:r>
          </a:p>
        </p:txBody>
      </p:sp>
    </p:spTree>
    <p:extLst>
      <p:ext uri="{BB962C8B-B14F-4D97-AF65-F5344CB8AC3E}">
        <p14:creationId xmlns:p14="http://schemas.microsoft.com/office/powerpoint/2010/main" val="1077605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</Words>
  <Application>Microsoft Office PowerPoint</Application>
  <PresentationFormat>Widescreen</PresentationFormat>
  <Paragraphs>3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Raffaella Castiello</cp:lastModifiedBy>
  <cp:revision>8</cp:revision>
  <dcterms:created xsi:type="dcterms:W3CDTF">2020-11-05T05:54:05Z</dcterms:created>
  <dcterms:modified xsi:type="dcterms:W3CDTF">2020-11-05T20:37:39Z</dcterms:modified>
</cp:coreProperties>
</file>