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8EE8-44BA-4156-B633-7F7C1FC836CD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62F9A-9F2F-4E16-99F1-706FE726AFD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1277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“Lo scoiattolo </a:t>
            </a:r>
            <a:r>
              <a:rPr lang="it-IT" b="1" i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Squick</a:t>
            </a:r>
            <a:r>
              <a:rPr lang="it-IT" b="1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1152128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Attività bambini 4 anni Sezione N</a:t>
            </a:r>
          </a:p>
          <a:p>
            <a:r>
              <a:rPr lang="it-IT" dirty="0">
                <a:solidFill>
                  <a:srgbClr val="002060"/>
                </a:solidFill>
              </a:rPr>
              <a:t>Insegnanti: Sodano Vincenza/ Napolitano Maria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734481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a destra 5"/>
          <p:cNvSpPr/>
          <p:nvPr/>
        </p:nvSpPr>
        <p:spPr>
          <a:xfrm>
            <a:off x="2051720" y="980728"/>
            <a:ext cx="5472608" cy="576064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7596336" y="692696"/>
            <a:ext cx="1096888" cy="10968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solidFill>
                  <a:srgbClr val="FF0000"/>
                </a:solidFill>
              </a:rPr>
              <a:t>Bimbi aiutatemi a disegnare lo scoiattolo ..</a:t>
            </a:r>
            <a:r>
              <a:rPr lang="it-IT" sz="3200" dirty="0" err="1">
                <a:solidFill>
                  <a:srgbClr val="FF0000"/>
                </a:solidFill>
              </a:rPr>
              <a:t>Squick</a:t>
            </a:r>
            <a:r>
              <a:rPr lang="it-IT" sz="3200" dirty="0">
                <a:solidFill>
                  <a:srgbClr val="FF0000"/>
                </a:solidFill>
              </a:rPr>
              <a:t>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49999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464400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>
          <a:xfrm>
            <a:off x="1547664" y="1340768"/>
            <a:ext cx="2232248" cy="504056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sinistra 8"/>
          <p:cNvSpPr/>
          <p:nvPr/>
        </p:nvSpPr>
        <p:spPr>
          <a:xfrm>
            <a:off x="5508104" y="1340768"/>
            <a:ext cx="2232248" cy="576064"/>
          </a:xfrm>
          <a:prstGeom prst="lef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 cstate="print"/>
          <a:stretch>
            <a:fillRect/>
          </a:stretch>
        </p:blipFill>
        <p:spPr>
          <a:xfrm>
            <a:off x="3995936" y="908720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7"/>
            <a:ext cx="6563663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a destra 4"/>
          <p:cNvSpPr/>
          <p:nvPr/>
        </p:nvSpPr>
        <p:spPr>
          <a:xfrm>
            <a:off x="1043608" y="188640"/>
            <a:ext cx="2736304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5652120" y="188640"/>
            <a:ext cx="2664296" cy="57606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4139952" y="0"/>
            <a:ext cx="1656184" cy="1268760"/>
          </a:xfrm>
          <a:prstGeom prst="rect">
            <a:avLst/>
          </a:prstGeom>
        </p:spPr>
      </p:pic>
      <p:sp>
        <p:nvSpPr>
          <p:cNvPr id="8" name="Cuore 7"/>
          <p:cNvSpPr/>
          <p:nvPr/>
        </p:nvSpPr>
        <p:spPr>
          <a:xfrm>
            <a:off x="7092280" y="5085184"/>
            <a:ext cx="1728192" cy="177281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</Words>
  <Application>Microsoft Office PowerPoint</Application>
  <PresentationFormat>Presentazione su schermo (4:3)</PresentationFormat>
  <Paragraphs>4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Aharoni</vt:lpstr>
      <vt:lpstr>Arial</vt:lpstr>
      <vt:lpstr>Calibri</vt:lpstr>
      <vt:lpstr>Tema di Office</vt:lpstr>
      <vt:lpstr>“Lo scoiattolo Squick”</vt:lpstr>
      <vt:lpstr>Bimbi aiutatemi a disegnare lo scoiattolo ..Squick..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 scoiattolo Squick”</dc:title>
  <dc:creator>Maria</dc:creator>
  <cp:lastModifiedBy>Raffaella Castiello</cp:lastModifiedBy>
  <cp:revision>6</cp:revision>
  <dcterms:created xsi:type="dcterms:W3CDTF">2020-11-08T16:42:06Z</dcterms:created>
  <dcterms:modified xsi:type="dcterms:W3CDTF">2020-11-10T16:49:37Z</dcterms:modified>
</cp:coreProperties>
</file>