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9E024A-9ADE-44A3-BCE7-45366F78611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A0D1F49-57CC-456F-B84D-3E72B5A18CE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"/>
            <a:ext cx="8748464" cy="1196751"/>
          </a:xfrm>
        </p:spPr>
        <p:txBody>
          <a:bodyPr/>
          <a:lstStyle/>
          <a:p>
            <a:r>
              <a:rPr lang="it-IT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+mn-lt"/>
              </a:rPr>
              <a:t>Il funghetto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7056784" cy="1152128"/>
          </a:xfrm>
        </p:spPr>
        <p:txBody>
          <a:bodyPr>
            <a:normAutofit fontScale="92500"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Sezione: N    Attività: bambini di 4 anni </a:t>
            </a:r>
          </a:p>
          <a:p>
            <a:r>
              <a:rPr lang="it-IT" sz="2800" dirty="0">
                <a:solidFill>
                  <a:srgbClr val="FF0000"/>
                </a:solidFill>
              </a:rPr>
              <a:t>Insegnanti: Sodano Vincenza/ Napolitano Maria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792088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3" y="0"/>
            <a:ext cx="2195737" cy="24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8244408" y="1268760"/>
            <a:ext cx="648072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5580112" y="404664"/>
            <a:ext cx="1645568" cy="1645568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3419872" y="836712"/>
            <a:ext cx="208823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42646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Costruiamo </a:t>
            </a:r>
            <a:r>
              <a:rPr lang="it-IT" dirty="0" err="1">
                <a:solidFill>
                  <a:srgbClr val="FF0000"/>
                </a:solidFill>
              </a:rPr>
              <a:t>insieme…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85593" y="-2097361"/>
            <a:ext cx="3168351" cy="874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235288" y="949288"/>
            <a:ext cx="3068960" cy="87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7668344" y="0"/>
            <a:ext cx="1475656" cy="62068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5868144" y="0"/>
            <a:ext cx="1728192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… LAVORO COMPLETATO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99592" y="58772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Obiettivo: svolgere attività riproduttive dei frutti autunnali utilizzando tecniche diverse e creative.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164288" y="-10616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</TotalTime>
  <Words>39</Words>
  <Application>Microsoft Office PowerPoint</Application>
  <PresentationFormat>Presentazione su schermo (4:3)</PresentationFormat>
  <Paragraphs>6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 Black</vt:lpstr>
      <vt:lpstr>Consolas</vt:lpstr>
      <vt:lpstr>Corbel</vt:lpstr>
      <vt:lpstr>Wingdings</vt:lpstr>
      <vt:lpstr>Wingdings 2</vt:lpstr>
      <vt:lpstr>Wingdings 3</vt:lpstr>
      <vt:lpstr>Metro</vt:lpstr>
      <vt:lpstr>Il funghetto </vt:lpstr>
      <vt:lpstr>Costruiamo insieme…</vt:lpstr>
      <vt:lpstr>… LAVORO COMPLETATO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funghetto</dc:title>
  <dc:creator>Maria</dc:creator>
  <cp:lastModifiedBy>Raffaella Castiello</cp:lastModifiedBy>
  <cp:revision>11</cp:revision>
  <dcterms:created xsi:type="dcterms:W3CDTF">2020-10-24T13:24:22Z</dcterms:created>
  <dcterms:modified xsi:type="dcterms:W3CDTF">2020-11-03T18:08:55Z</dcterms:modified>
</cp:coreProperties>
</file>