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3300"/>
    <a:srgbClr val="CC0000"/>
    <a:srgbClr val="FF0000"/>
    <a:srgbClr val="FF6600"/>
    <a:srgbClr val="B8D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03FED-7B20-4341-AFF7-9E444EADD1FF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2EEB-1CEA-48D9-AD24-5C6152D5ED0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00174"/>
          </a:xfrm>
        </p:spPr>
        <p:txBody>
          <a:bodyPr>
            <a:normAutofit/>
          </a:bodyPr>
          <a:lstStyle/>
          <a:p>
            <a:r>
              <a:rPr lang="it-IT" sz="4900" b="1" dirty="0">
                <a:solidFill>
                  <a:schemeClr val="bg1"/>
                </a:solidFill>
                <a:latin typeface="Comic Sans MS" panose="030F0702030302020204" pitchFamily="66" charset="0"/>
              </a:rPr>
              <a:t>CREARE CON LE CASTAGNE</a:t>
            </a:r>
            <a:br>
              <a:rPr lang="it-IT" sz="40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it-IT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870710"/>
            <a:ext cx="9143365" cy="1414780"/>
          </a:xfrm>
        </p:spPr>
        <p:txBody>
          <a:bodyPr>
            <a:normAutofit/>
          </a:bodyPr>
          <a:lstStyle/>
          <a:p>
            <a:pPr algn="ctr"/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  <a:sym typeface="+mn-ea"/>
              </a:rPr>
              <a:t>ATTIVITA’ BAMBINI QUATTRO ANNI SEZIONE N</a:t>
            </a:r>
            <a:b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  <a:sym typeface="+mn-ea"/>
              </a:rPr>
            </a:br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  <a:sym typeface="+mn-ea"/>
              </a:rPr>
              <a:t>INSEGNANTI: NAPOLITANO MARIA / SODANO VINCENZA</a:t>
            </a:r>
            <a:endParaRPr lang="it-IT" sz="2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it-IT" sz="2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4"/>
          <a:stretch>
            <a:fillRect/>
          </a:stretch>
        </p:blipFill>
        <p:spPr>
          <a:xfrm>
            <a:off x="3106420" y="3253740"/>
            <a:ext cx="3719195" cy="28460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5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SIMPATICI ANIMALETTI</a:t>
            </a:r>
          </a:p>
        </p:txBody>
      </p:sp>
      <p:pic>
        <p:nvPicPr>
          <p:cNvPr id="2051" name="Picture 3" descr="C:\Users\Cinzia\Desktop\ORSET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214686"/>
            <a:ext cx="3377500" cy="3248029"/>
          </a:xfrm>
          <a:prstGeom prst="rect">
            <a:avLst/>
          </a:prstGeom>
          <a:noFill/>
        </p:spPr>
      </p:pic>
      <p:pic>
        <p:nvPicPr>
          <p:cNvPr id="9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4"/>
          <a:stretch>
            <a:fillRect/>
          </a:stretch>
        </p:blipFill>
        <p:spPr>
          <a:xfrm>
            <a:off x="4071934" y="1643050"/>
            <a:ext cx="1662122" cy="1447808"/>
          </a:xfrm>
          <a:prstGeom prst="rect">
            <a:avLst/>
          </a:prstGeom>
        </p:spPr>
      </p:pic>
      <p:pic>
        <p:nvPicPr>
          <p:cNvPr id="2050" name="Picture 2" descr="C:\Users\Cinzia\Desktop\LUMACHE.jp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28596" y="2357430"/>
            <a:ext cx="3380446" cy="367439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99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60472"/>
          </a:xfrm>
        </p:spPr>
        <p:txBody>
          <a:bodyPr>
            <a:normAutofit/>
          </a:bodyPr>
          <a:lstStyle/>
          <a:p>
            <a:r>
              <a:rPr lang="it-IT" sz="3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FOGLIE MATTE CON NASO A PATATA</a:t>
            </a:r>
          </a:p>
        </p:txBody>
      </p:sp>
      <p:pic>
        <p:nvPicPr>
          <p:cNvPr id="3074" name="Picture 2" descr="C:\Users\Cinzia\Desktop\CASTAGNETT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14646" y="1785926"/>
            <a:ext cx="5929354" cy="4786346"/>
          </a:xfrm>
          <a:prstGeom prst="rect">
            <a:avLst/>
          </a:prstGeom>
          <a:noFill/>
        </p:spPr>
      </p:pic>
      <p:pic>
        <p:nvPicPr>
          <p:cNvPr id="5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4"/>
          <a:stretch>
            <a:fillRect/>
          </a:stretch>
        </p:blipFill>
        <p:spPr>
          <a:xfrm>
            <a:off x="1071538" y="3071810"/>
            <a:ext cx="1947874" cy="15192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3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Presentazione su schermo (4:3)</PresentationFormat>
  <Paragraphs>4</Paragraphs>
  <Slides>3</Slides>
  <Notes>0</Notes>
  <HiddenSlides>0</HiddenSlides>
  <MMClips>3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Tema di Office</vt:lpstr>
      <vt:lpstr>CREARE CON LE CASTAGNE </vt:lpstr>
      <vt:lpstr>SIMPATICI ANIMALETTI</vt:lpstr>
      <vt:lpstr>FOGLIE MATTE CON NASO A PATATA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CREARE CON LE CASTAGNE</dc:title>
  <dc:creator>Cinzia</dc:creator>
  <cp:lastModifiedBy>Raffaella Castiello</cp:lastModifiedBy>
  <cp:revision>18</cp:revision>
  <dcterms:created xsi:type="dcterms:W3CDTF">2020-11-03T15:45:00Z</dcterms:created>
  <dcterms:modified xsi:type="dcterms:W3CDTF">2020-11-05T20:05:16Z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