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D55A5-1C32-4049-A156-31D92B773378}" type="datetimeFigureOut">
              <a:rPr lang="it-IT" smtClean="0"/>
              <a:pPr/>
              <a:t>15/11/2020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39C8-D650-4FB3-9FA0-AC12C89500D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D55A5-1C32-4049-A156-31D92B773378}" type="datetimeFigureOut">
              <a:rPr lang="it-IT" smtClean="0"/>
              <a:pPr/>
              <a:t>15/11/2020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39C8-D650-4FB3-9FA0-AC12C89500D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D55A5-1C32-4049-A156-31D92B773378}" type="datetimeFigureOut">
              <a:rPr lang="it-IT" smtClean="0"/>
              <a:pPr/>
              <a:t>15/11/2020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39C8-D650-4FB3-9FA0-AC12C89500D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D55A5-1C32-4049-A156-31D92B773378}" type="datetimeFigureOut">
              <a:rPr lang="it-IT" smtClean="0"/>
              <a:pPr/>
              <a:t>15/11/2020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39C8-D650-4FB3-9FA0-AC12C89500D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D55A5-1C32-4049-A156-31D92B773378}" type="datetimeFigureOut">
              <a:rPr lang="it-IT" smtClean="0"/>
              <a:pPr/>
              <a:t>15/11/2020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39C8-D650-4FB3-9FA0-AC12C89500D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D55A5-1C32-4049-A156-31D92B773378}" type="datetimeFigureOut">
              <a:rPr lang="it-IT" smtClean="0"/>
              <a:pPr/>
              <a:t>15/11/2020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39C8-D650-4FB3-9FA0-AC12C89500D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D55A5-1C32-4049-A156-31D92B773378}" type="datetimeFigureOut">
              <a:rPr lang="it-IT" smtClean="0"/>
              <a:pPr/>
              <a:t>15/11/2020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39C8-D650-4FB3-9FA0-AC12C89500D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D55A5-1C32-4049-A156-31D92B773378}" type="datetimeFigureOut">
              <a:rPr lang="it-IT" smtClean="0"/>
              <a:pPr/>
              <a:t>15/11/2020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39C8-D650-4FB3-9FA0-AC12C89500D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D55A5-1C32-4049-A156-31D92B773378}" type="datetimeFigureOut">
              <a:rPr lang="it-IT" smtClean="0"/>
              <a:pPr/>
              <a:t>15/11/2020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39C8-D650-4FB3-9FA0-AC12C89500D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D55A5-1C32-4049-A156-31D92B773378}" type="datetimeFigureOut">
              <a:rPr lang="it-IT" smtClean="0"/>
              <a:pPr/>
              <a:t>15/11/2020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39C8-D650-4FB3-9FA0-AC12C89500D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D55A5-1C32-4049-A156-31D92B773378}" type="datetimeFigureOut">
              <a:rPr lang="it-IT" smtClean="0"/>
              <a:pPr/>
              <a:t>15/11/2020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39C8-D650-4FB3-9FA0-AC12C89500D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D55A5-1C32-4049-A156-31D92B773378}" type="datetimeFigureOut">
              <a:rPr lang="it-IT" smtClean="0"/>
              <a:pPr/>
              <a:t>15/11/2020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E39C8-D650-4FB3-9FA0-AC12C89500D7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772816"/>
          </a:xfrm>
        </p:spPr>
        <p:txBody>
          <a:bodyPr/>
          <a:lstStyle/>
          <a:p>
            <a:pPr algn="l"/>
            <a:endParaRPr lang="it-IT" dirty="0"/>
          </a:p>
        </p:txBody>
      </p:sp>
      <p:sp>
        <p:nvSpPr>
          <p:cNvPr id="15" name="Rettangolo 14"/>
          <p:cNvSpPr/>
          <p:nvPr/>
        </p:nvSpPr>
        <p:spPr>
          <a:xfrm>
            <a:off x="0" y="0"/>
            <a:ext cx="9144000" cy="177281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dirty="0" smtClean="0">
                <a:solidFill>
                  <a:schemeClr val="tx1"/>
                </a:solidFill>
              </a:rPr>
              <a:t>“Alla scoperta del colore arancione”…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Insegnanti: Sodano Vincenza/ Maria Napolitano</a:t>
            </a:r>
            <a:endParaRPr lang="it-IT" sz="28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772816"/>
            <a:ext cx="4644008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ttangolo 16"/>
          <p:cNvSpPr/>
          <p:nvPr/>
        </p:nvSpPr>
        <p:spPr>
          <a:xfrm>
            <a:off x="7164288" y="6597352"/>
            <a:ext cx="1979712" cy="260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8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 cstate="print"/>
          <a:stretch>
            <a:fillRect/>
          </a:stretch>
        </p:blipFill>
        <p:spPr>
          <a:xfrm>
            <a:off x="7380312" y="133400"/>
            <a:ext cx="1440160" cy="144016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772816"/>
            <a:ext cx="4572000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ttangolo 19"/>
          <p:cNvSpPr/>
          <p:nvPr/>
        </p:nvSpPr>
        <p:spPr>
          <a:xfrm>
            <a:off x="0" y="1772816"/>
            <a:ext cx="4572000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0" y="6309320"/>
            <a:ext cx="4572000" cy="5486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83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it-IT" sz="2400" b="1" i="1" u="sng" dirty="0" err="1" smtClean="0">
                <a:solidFill>
                  <a:srgbClr val="FF0000"/>
                </a:solidFill>
              </a:rPr>
              <a:t>…</a:t>
            </a:r>
            <a:r>
              <a:rPr lang="it-IT" sz="6000" b="1" i="1" u="sng" dirty="0" err="1" smtClean="0">
                <a:solidFill>
                  <a:srgbClr val="FF0000"/>
                </a:solidFill>
              </a:rPr>
              <a:t>Osservate</a:t>
            </a:r>
            <a:r>
              <a:rPr lang="it-IT" sz="6000" b="1" i="1" u="sng" dirty="0" smtClean="0">
                <a:solidFill>
                  <a:srgbClr val="FF0000"/>
                </a:solidFill>
              </a:rPr>
              <a:t> </a:t>
            </a:r>
            <a:r>
              <a:rPr lang="it-IT" sz="6000" b="1" i="1" u="sng" dirty="0" err="1" smtClean="0">
                <a:solidFill>
                  <a:srgbClr val="FF0000"/>
                </a:solidFill>
              </a:rPr>
              <a:t>bene</a:t>
            </a:r>
            <a:r>
              <a:rPr lang="it-IT" sz="2400" b="1" i="1" u="sng" dirty="0" err="1" smtClean="0">
                <a:solidFill>
                  <a:srgbClr val="FF0000"/>
                </a:solidFill>
              </a:rPr>
              <a:t>…</a:t>
            </a:r>
            <a:endParaRPr lang="it-IT" sz="2400" b="1" i="1" u="sng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472615" y="1669366"/>
            <a:ext cx="5661249" cy="471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196752"/>
            <a:ext cx="4572000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 cstate="print"/>
          <a:stretch>
            <a:fillRect/>
          </a:stretch>
        </p:blipFill>
        <p:spPr>
          <a:xfrm>
            <a:off x="7524328" y="-10616"/>
            <a:ext cx="1296144" cy="1296144"/>
          </a:xfrm>
          <a:prstGeom prst="rect">
            <a:avLst/>
          </a:prstGeom>
        </p:spPr>
      </p:pic>
      <p:sp>
        <p:nvSpPr>
          <p:cNvPr id="7" name="Fumetto 4 6"/>
          <p:cNvSpPr/>
          <p:nvPr/>
        </p:nvSpPr>
        <p:spPr>
          <a:xfrm>
            <a:off x="5220072" y="2492896"/>
            <a:ext cx="1368152" cy="792088"/>
          </a:xfrm>
          <a:prstGeom prst="cloudCallou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in giù 7"/>
          <p:cNvSpPr/>
          <p:nvPr/>
        </p:nvSpPr>
        <p:spPr>
          <a:xfrm>
            <a:off x="5652120" y="1484784"/>
            <a:ext cx="504056" cy="936104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ccia a destra 4"/>
          <p:cNvSpPr/>
          <p:nvPr/>
        </p:nvSpPr>
        <p:spPr>
          <a:xfrm>
            <a:off x="395536" y="332656"/>
            <a:ext cx="2160240" cy="720080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 cstate="print"/>
          <a:stretch>
            <a:fillRect/>
          </a:stretch>
        </p:blipFill>
        <p:spPr>
          <a:xfrm>
            <a:off x="2627784" y="0"/>
            <a:ext cx="1224136" cy="1224136"/>
          </a:xfrm>
          <a:prstGeom prst="rect">
            <a:avLst/>
          </a:prstGeom>
        </p:spPr>
      </p:pic>
      <p:sp>
        <p:nvSpPr>
          <p:cNvPr id="8" name="Ovale 7"/>
          <p:cNvSpPr/>
          <p:nvPr/>
        </p:nvSpPr>
        <p:spPr>
          <a:xfrm>
            <a:off x="6876256" y="980728"/>
            <a:ext cx="2267744" cy="1152128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circolare in giù 8"/>
          <p:cNvSpPr/>
          <p:nvPr/>
        </p:nvSpPr>
        <p:spPr>
          <a:xfrm>
            <a:off x="4355976" y="0"/>
            <a:ext cx="3024336" cy="1196752"/>
          </a:xfrm>
          <a:prstGeom prst="curved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18</Words>
  <Application>Microsoft Office PowerPoint</Application>
  <PresentationFormat>Presentazione su schermo (4:3)</PresentationFormat>
  <Paragraphs>3</Paragraphs>
  <Slides>3</Slides>
  <Notes>0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Tema di Office</vt:lpstr>
      <vt:lpstr>Diapositiva 1</vt:lpstr>
      <vt:lpstr>…Osservate bene…</vt:lpstr>
      <vt:lpstr>Diapositiva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</dc:creator>
  <cp:lastModifiedBy>Maria</cp:lastModifiedBy>
  <cp:revision>13</cp:revision>
  <dcterms:created xsi:type="dcterms:W3CDTF">2020-11-14T21:22:00Z</dcterms:created>
  <dcterms:modified xsi:type="dcterms:W3CDTF">2020-11-15T14:58:16Z</dcterms:modified>
</cp:coreProperties>
</file>