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305"/>
    <a:srgbClr val="FB9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8C33-24D2-464D-AD6B-189418AF7804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E523-3A1D-49B1-9D37-958AD8D33CBC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428760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AUTUNNO PITTORE</a:t>
            </a:r>
            <a:br>
              <a:rPr lang="it-IT" sz="49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ALLA SCOPERTA DEL MARRONE</a:t>
            </a:r>
            <a:br>
              <a:rPr lang="it-IT" sz="3200" b="1" dirty="0" smtClean="0">
                <a:latin typeface="Comic Sans MS" panose="030F0702030302020204" pitchFamily="66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ATTIVITA’ BAMBINI QUATTRO ANNI SEZIONE N</a:t>
            </a:r>
            <a:br>
              <a:rPr lang="it-IT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INSEGNANTI: NAPOLITANO MARIA / SODANO VINCENZA</a:t>
            </a:r>
            <a:endParaRPr lang="it-IT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Cinzia\Desktop\TEMPERA MARRON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7290" y="1857364"/>
            <a:ext cx="6500858" cy="46747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</a:t>
            </a:r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CHE COLORE SONO ?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2"/>
          <a:stretch>
            <a:fillRect/>
          </a:stretch>
        </p:blipFill>
        <p:spPr>
          <a:xfrm>
            <a:off x="2357422" y="1643050"/>
            <a:ext cx="1804998" cy="1571636"/>
          </a:xfrm>
          <a:prstGeom prst="rect">
            <a:avLst/>
          </a:prstGeom>
        </p:spPr>
      </p:pic>
      <p:pic>
        <p:nvPicPr>
          <p:cNvPr id="2051" name="Picture 3" descr="C:\Users\Cinzia\Desktop\ORS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388006">
            <a:off x="6092412" y="3873406"/>
            <a:ext cx="2392076" cy="2410827"/>
          </a:xfrm>
          <a:prstGeom prst="rect">
            <a:avLst/>
          </a:prstGeom>
          <a:noFill/>
        </p:spPr>
      </p:pic>
      <p:pic>
        <p:nvPicPr>
          <p:cNvPr id="2052" name="Picture 4" descr="C:\Users\Cinzia\Desktop\SCOIATTO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1930741" cy="2201866"/>
          </a:xfrm>
          <a:prstGeom prst="rect">
            <a:avLst/>
          </a:prstGeom>
          <a:noFill/>
        </p:spPr>
      </p:pic>
      <p:pic>
        <p:nvPicPr>
          <p:cNvPr id="2053" name="Picture 5" descr="C:\Users\Cinzia\Desktop\CASTO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12639">
            <a:off x="1039249" y="3658424"/>
            <a:ext cx="2132105" cy="2570992"/>
          </a:xfrm>
          <a:prstGeom prst="rect">
            <a:avLst/>
          </a:prstGeom>
          <a:noFill/>
        </p:spPr>
      </p:pic>
      <p:sp>
        <p:nvSpPr>
          <p:cNvPr id="11" name="Freccia a destra 10"/>
          <p:cNvSpPr/>
          <p:nvPr/>
        </p:nvSpPr>
        <p:spPr>
          <a:xfrm>
            <a:off x="1071538" y="20716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6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COMINCIAMO CON LA MAGIA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Cinzia\Desktop\TEMPERE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071802" y="1643050"/>
            <a:ext cx="5406798" cy="4357718"/>
          </a:xfrm>
          <a:prstGeom prst="rect">
            <a:avLst/>
          </a:prstGeom>
          <a:noFill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2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1571604" y="2500306"/>
            <a:ext cx="1357322" cy="1357322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214282" y="28574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 SIMPATICO RICCIO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Cinzia\Desktop\RICCIO TEMPERA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28992" y="1571612"/>
            <a:ext cx="4857784" cy="4857784"/>
          </a:xfrm>
          <a:prstGeom prst="rect">
            <a:avLst/>
          </a:prstGeom>
          <a:noFill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2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1500166" y="2928934"/>
            <a:ext cx="1571636" cy="1571636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214282" y="33575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Presentazione su schermo (4:3)</PresentationFormat>
  <Paragraphs>8</Paragraphs>
  <Slides>4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Comic Sans MS</vt:lpstr>
      <vt:lpstr>Calibri</vt:lpstr>
      <vt:lpstr>Microsoft YaHei</vt:lpstr>
      <vt:lpstr/>
      <vt:lpstr>Arial Unicode MS</vt:lpstr>
      <vt:lpstr>Tema di Office</vt:lpstr>
      <vt:lpstr>AUTUNNO PITTORE ALLA SCOPERTA DEL MARRONE ATTIVITA’ BAMBINI QUATTRO ANNI SEZIONE N INSEGNANTI: NAPOLITANO MARIA / SODANO VINCENZA</vt:lpstr>
      <vt:lpstr>DI CHE COLORE SONO ?</vt:lpstr>
      <vt:lpstr>COMINCIAMO CON LA MAGIA</vt:lpstr>
      <vt:lpstr>UN SIMPATICO RICCIO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AUTUNNO PITTORE ALLA SCOPERTA DEL MARRONE ATTIVITA’ BAMBINI QUATTRO ANNI SEZIONE N INSEGNANTI: NAPOLITANO MARIA / SODANO VINCENZA</dc:title>
  <dc:creator>Cinzia</dc:creator>
  <cp:lastModifiedBy>Cinzia</cp:lastModifiedBy>
  <cp:revision>8</cp:revision>
  <dcterms:created xsi:type="dcterms:W3CDTF">2020-11-10T17:01:00Z</dcterms:created>
  <dcterms:modified xsi:type="dcterms:W3CDTF">2020-11-10T18:14:13Z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