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015F74-D2C2-4353-A8BB-1F46C052F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3B76EE-C3FA-40DF-ACC6-B6D616F96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0FF2A6-2538-420F-8C77-7972F2F8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C509A7-378C-4F32-99F4-435F12E4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EAD8F2-44D0-48CB-9352-AF2EF673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62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7D776-2B2E-4E25-93BB-B326C85A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535FA16-F083-463C-9814-F793F9238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4EC6BC-58FA-40A1-8718-5A18C5CF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297D26-3F94-4BFB-BCBC-C5AF6CBB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C0FD15-0AD9-4638-A6E9-2D66AAF6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01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155BE38-62EB-4DD8-93DF-7C618FDA5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3FC083-85B4-4AC9-855E-B3DBBF525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A6325D-BC88-4C8B-97B3-E945D0791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9C4B5C-17E8-40D2-A3F0-2CE6C0EB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89EF65-0F28-4C54-B2B6-7C80D7AC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9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7A33D9-5D91-439F-9231-1C44D677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DF7048-49DC-4412-A475-822A4A1E7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F6A409-D7DA-4799-8E82-B0123ACD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83B3DF-AFA5-4F2B-AB90-C0857369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15FCC4-5553-4811-B3C0-0B463A20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58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B9203-76A1-4530-94D5-3E5AB504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61A853-4564-43C6-852D-ED63F05E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86F872-125C-4377-9750-22254B1C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E356C8-8434-4091-8E3D-3C7B74AB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61B00A-B238-4115-8112-C25C1EAA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0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56CDD9-523B-43BD-A81B-A36586D92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1F61FC-36E5-4658-B958-7D777D36D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9BCE9E-828A-4DE2-910B-A7EBE2CE1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5289E2-36C9-4D28-A1E1-9828B150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7AAE79-DF9F-4FE6-9FBE-AB3B564C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75D593-560B-487A-9CE2-A0F062E74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73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E658C2-1D73-4FEC-99C0-2A0A40F4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9DDC96-A588-41F7-8302-9CB77A1B4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0D7308E-AB7C-4D87-B544-A96D21D84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2837448-1177-4639-BB46-8C95C5CEE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CE817CD-D836-4885-8CF0-146C50792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98F4915-962E-4A01-BBA8-B821226AD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829FC11-2B1E-4C2E-B57D-6F58CDA4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DDB6A84-7F33-48AA-A3C5-F489314F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81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F6BF1-04DF-4E67-A5AF-CED3A0146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0F9BF05-8151-4E4C-8F1D-AC9E4A56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5429EF-CD6C-4F46-A5DD-2CE9887C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FAB4D4-143E-42C2-B29D-A3916FF3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11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4A4E5E5-8235-4FDF-A44E-7B68D8A8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8513F7-BE22-42D0-9F99-AA3B57E39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C58286-B22A-4D2B-9F74-1D455F16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64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C20C92-CD48-45F8-B992-32461CE7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EB9F66-0FAB-49DE-9C82-879C8DC86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528BA3-BA39-4370-B837-EA135E668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1F3C53-32CB-4662-A59B-6557E324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3BEBCB-0D3F-47A4-8E5E-DC724ABE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4E74F9-3FFE-4A4F-8E50-24CCFC96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92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250751-D9E2-46FD-BADF-447B170B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4F402B-3895-44E5-92BF-C206752B8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D510B6-F0E9-4C00-8C9B-8AB9122C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E789EE-43A4-4E6B-8B72-145A538A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D31686-EC82-4E01-A9D9-79B9AB5C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9316A6-AC73-4ED9-ABDE-04C197E8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18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27D4159-16C4-4E43-A06F-803A034D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B3B444-E84C-4820-9895-C68E2F8C3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A8D8F4-9175-44E2-9750-70BBC7B8E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19292-E144-409C-A168-D730938B81F8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1293BF-17E9-4835-83FB-9661764F0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5D497D-72B5-4EA5-AA53-01773889E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398E5-4534-46D7-8A08-50DA9C09FE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9">
            <a:extLst>
              <a:ext uri="{FF2B5EF4-FFF2-40B4-BE49-F238E27FC236}">
                <a16:creationId xmlns:a16="http://schemas.microsoft.com/office/drawing/2014/main" id="{F070E3D2-FD88-4E9F-9C72-C2FCE7908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51420" y="1690042"/>
            <a:ext cx="7330440" cy="685800"/>
          </a:xfrm>
        </p:spPr>
        <p:txBody>
          <a:bodyPr>
            <a:noAutofit/>
          </a:bodyPr>
          <a:lstStyle/>
          <a:p>
            <a:r>
              <a:rPr lang="it-IT" sz="6000" b="1" dirty="0">
                <a:solidFill>
                  <a:srgbClr val="FF0000"/>
                </a:solidFill>
                <a:latin typeface="Curlz MT" panose="04040404050702020202" pitchFamily="82" charset="0"/>
              </a:rPr>
              <a:t>La creazione, </a:t>
            </a:r>
          </a:p>
          <a:p>
            <a:r>
              <a:rPr lang="it-IT" sz="6000" b="1" dirty="0">
                <a:solidFill>
                  <a:srgbClr val="FF0000"/>
                </a:solidFill>
                <a:latin typeface="Curlz MT" panose="04040404050702020202" pitchFamily="82" charset="0"/>
              </a:rPr>
              <a:t>un gesto d’amore</a:t>
            </a:r>
          </a:p>
        </p:txBody>
      </p:sp>
      <p:pic>
        <p:nvPicPr>
          <p:cNvPr id="2" name="Elementi multimediali online 1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AE049C9B-720B-4F48-8F8D-E3A95A60B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57" y="4174613"/>
            <a:ext cx="812800" cy="812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D16163E-2524-7C46-9F6D-EA0839D3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49" y="288423"/>
            <a:ext cx="4730494" cy="62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0C6165C3-F54D-4A46-A61A-C8322C6567E8}"/>
              </a:ext>
            </a:extLst>
          </p:cNvPr>
          <p:cNvSpPr/>
          <p:nvPr/>
        </p:nvSpPr>
        <p:spPr>
          <a:xfrm>
            <a:off x="5197642" y="2767263"/>
            <a:ext cx="1443790" cy="1311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C94E70E-E883-4692-8FC4-3B89D09AE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66" y="3650418"/>
            <a:ext cx="4897210" cy="274198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3BB2CDF-37B9-494E-80B7-0A53760F8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84" y="3659520"/>
            <a:ext cx="4882607" cy="2732888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76BCFEA-9DC4-4FCE-9D6E-5DEB3CBD0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66" y="465595"/>
            <a:ext cx="4868784" cy="2716804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CE366B7-548B-4D87-8CEC-490FE54E1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84" y="465594"/>
            <a:ext cx="4809519" cy="2709195"/>
          </a:xfrm>
          <a:prstGeom prst="rect">
            <a:avLst/>
          </a:prstGeom>
        </p:spPr>
      </p:pic>
      <p:pic>
        <p:nvPicPr>
          <p:cNvPr id="2" name="Elementi multimediali online 1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A68953A5-437E-A840-BD78-094836CB7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8">
            <a:extLst>
              <a:ext uri="{FF2B5EF4-FFF2-40B4-BE49-F238E27FC236}">
                <a16:creationId xmlns:a16="http://schemas.microsoft.com/office/drawing/2014/main" id="{666455A2-10C8-49E2-B551-FB6F13C95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730" y="1825625"/>
            <a:ext cx="43700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Attività</a:t>
            </a:r>
          </a:p>
          <a:p>
            <a:pPr>
              <a:buFontTx/>
              <a:buChar char="-"/>
            </a:pPr>
            <a:r>
              <a:rPr lang="it-IT" sz="2400" b="1" dirty="0">
                <a:solidFill>
                  <a:srgbClr val="FF0000"/>
                </a:solidFill>
              </a:rPr>
              <a:t>racconta la storia ascoltata, disegna la terra e il cielo e colora con la tecnica che preferisci</a:t>
            </a:r>
          </a:p>
          <a:p>
            <a:pPr marL="0" indent="0">
              <a:buNone/>
            </a:pPr>
            <a:endParaRPr lang="it-IT" sz="2400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A5708A-F658-CC44-B97E-90CA3E6D4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27" y="609998"/>
            <a:ext cx="4358324" cy="56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468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25</Words>
  <Application>Microsoft Macintosh PowerPoint</Application>
  <PresentationFormat>Widescreen</PresentationFormat>
  <Paragraphs>4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Curlz MT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Religione Cattolica bimbi 3,4 e 5 anni insegnante Fornaro Elisa</dc:title>
  <dc:creator>Utente</dc:creator>
  <cp:lastModifiedBy>Microsoft Office User</cp:lastModifiedBy>
  <cp:revision>56</cp:revision>
  <dcterms:created xsi:type="dcterms:W3CDTF">2020-10-12T15:11:09Z</dcterms:created>
  <dcterms:modified xsi:type="dcterms:W3CDTF">2020-11-18T19:05:00Z</dcterms:modified>
</cp:coreProperties>
</file>