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89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70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6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73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11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17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79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0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46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00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30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437BE-A094-4EF3-972C-1A6CC2EB3E87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4095-3A4B-46B1-8369-70EFE295A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3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I.C. 3 PONTE-SICILIANO  POMIGLIANO D’ARCO</a:t>
            </a:r>
            <a:br>
              <a:rPr lang="it-IT" sz="1800" dirty="0"/>
            </a:br>
            <a:r>
              <a:rPr lang="it-IT" sz="1800" dirty="0"/>
              <a:t>PLESSO «FRA G. SICILIANO»  SEZ. G</a:t>
            </a:r>
            <a:br>
              <a:rPr lang="it-IT" sz="1800" dirty="0"/>
            </a:br>
            <a:r>
              <a:rPr lang="it-IT" sz="1800" dirty="0"/>
              <a:t>DOCENTE SASSANO FRANCESCA</a:t>
            </a: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LE FOGLIE PITTRICI</a:t>
            </a: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Guardate queste immagini e create degli animali.</a:t>
            </a:r>
          </a:p>
        </p:txBody>
      </p:sp>
      <p:pic>
        <p:nvPicPr>
          <p:cNvPr id="4" name="Registrazi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1" y="833115"/>
            <a:ext cx="8474927" cy="5676819"/>
          </a:xfrm>
        </p:spPr>
      </p:pic>
    </p:spTree>
    <p:extLst>
      <p:ext uri="{BB962C8B-B14F-4D97-AF65-F5344CB8AC3E}">
        <p14:creationId xmlns:p14="http://schemas.microsoft.com/office/powerpoint/2010/main" val="223336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8657" y="223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Se le foglie sono poche, non vi preoccupate…potete comunque creare dei simpatici animali.</a:t>
            </a:r>
          </a:p>
          <a:p>
            <a:pPr marL="0" indent="0">
              <a:buNone/>
            </a:pPr>
            <a:r>
              <a:rPr lang="it-IT" sz="1800" dirty="0"/>
              <a:t> Ora provate voi! Buona giornata a tutti e soprattutto buon divertimento.</a:t>
            </a:r>
          </a:p>
          <a:p>
            <a:pPr marL="0" indent="0">
              <a:buNone/>
            </a:pPr>
            <a:r>
              <a:rPr lang="it-IT" sz="1800" dirty="0"/>
              <a:t>                                                                                                          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-5634" r="-751" b="5634"/>
          <a:stretch/>
        </p:blipFill>
        <p:spPr>
          <a:xfrm>
            <a:off x="3031377" y="737162"/>
            <a:ext cx="554400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25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72</Words>
  <Application>Microsoft Office PowerPoint</Application>
  <PresentationFormat>Widescreen</PresentationFormat>
  <Paragraphs>7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I.C. 3 PONTE-SICILIANO  POMIGLIANO D’ARCO PLESSO «FRA G. SICILIANO»  SEZ. G DOCENTE SASSANO FRANCESCA   LE FOGLIE PITTRICI 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 3 PONTE-SICILIANO  POMIGLIANO D’ARCO PLESSO «FRA G. SICILIANO»  SEZ. G DOCENTE SASSANO FRANCESCA   LE FOGLIE PITTRICI</dc:title>
  <dc:creator>Utente Windows</dc:creator>
  <cp:lastModifiedBy>Raffaella Castiello</cp:lastModifiedBy>
  <cp:revision>8</cp:revision>
  <dcterms:created xsi:type="dcterms:W3CDTF">2020-11-03T19:28:47Z</dcterms:created>
  <dcterms:modified xsi:type="dcterms:W3CDTF">2020-11-05T20:31:54Z</dcterms:modified>
</cp:coreProperties>
</file>