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C5D1-BF3C-4C5E-A283-90B55C173DC2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53C-415D-4EFE-BD3D-49214A0510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941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C5D1-BF3C-4C5E-A283-90B55C173DC2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53C-415D-4EFE-BD3D-49214A0510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23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C5D1-BF3C-4C5E-A283-90B55C173DC2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53C-415D-4EFE-BD3D-49214A0510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C5D1-BF3C-4C5E-A283-90B55C173DC2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53C-415D-4EFE-BD3D-49214A0510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148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C5D1-BF3C-4C5E-A283-90B55C173DC2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53C-415D-4EFE-BD3D-49214A0510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81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C5D1-BF3C-4C5E-A283-90B55C173DC2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53C-415D-4EFE-BD3D-49214A0510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1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C5D1-BF3C-4C5E-A283-90B55C173DC2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53C-415D-4EFE-BD3D-49214A0510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80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C5D1-BF3C-4C5E-A283-90B55C173DC2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53C-415D-4EFE-BD3D-49214A0510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73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C5D1-BF3C-4C5E-A283-90B55C173DC2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53C-415D-4EFE-BD3D-49214A0510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33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C5D1-BF3C-4C5E-A283-90B55C173DC2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53C-415D-4EFE-BD3D-49214A0510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33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C5D1-BF3C-4C5E-A283-90B55C173DC2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53C-415D-4EFE-BD3D-49214A0510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95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3C5D1-BF3C-4C5E-A283-90B55C173DC2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9453C-415D-4EFE-BD3D-49214A0510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40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792087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C00000"/>
                </a:solidFill>
                <a:latin typeface="Bodoni MT Black" pitchFamily="18" charset="0"/>
                <a:cs typeface="Times New Roman" pitchFamily="18" charset="0"/>
              </a:rPr>
              <a:t>GIOCO E SCOPRO CON </a:t>
            </a:r>
            <a:r>
              <a:rPr lang="it-IT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296144"/>
          </a:xfrm>
        </p:spPr>
        <p:txBody>
          <a:bodyPr>
            <a:normAutofit/>
          </a:bodyPr>
          <a:lstStyle/>
          <a:p>
            <a:pPr algn="r"/>
            <a:endParaRPr lang="it-IT" sz="16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it-IT" sz="16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it-IT" sz="1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Sezione E - Scuola dell’ Infanzia - Plesso « Frate G. Siciliano »</a:t>
            </a:r>
          </a:p>
          <a:p>
            <a:pPr algn="r"/>
            <a:r>
              <a:rPr lang="it-IT" sz="1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Docenti: Esposito Teresa – Romano Marina</a:t>
            </a:r>
          </a:p>
          <a:p>
            <a:endParaRPr lang="it-IT" sz="1700" dirty="0"/>
          </a:p>
        </p:txBody>
      </p:sp>
      <p:pic>
        <p:nvPicPr>
          <p:cNvPr id="1026" name="Picture 2" descr="C:\Users\Lenovo PC\Desktop\colori derivati\I colori dell'autun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272808" cy="381642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205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SCOPRI COME  FOLLETTO AUTUNNINO  REALIZZA TUTTI QUEI COLORI TIPICI DELL’AUTUNNO. </a:t>
            </a:r>
            <a:br>
              <a:rPr lang="it-IT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it-IT" sz="2000" i="1" dirty="0">
                <a:latin typeface="Times New Roman" pitchFamily="18" charset="0"/>
                <a:cs typeface="Times New Roman" pitchFamily="18" charset="0"/>
              </a:rPr>
              <a:t>                                                 Ascolta!</a:t>
            </a:r>
          </a:p>
        </p:txBody>
      </p:sp>
      <p:pic>
        <p:nvPicPr>
          <p:cNvPr id="2050" name="Picture 2" descr="C:\Users\Lenovo PC\Desktop\colori derivati\tavolozz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056784" cy="480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00E511C-9947-4A12-889E-0BE85EE9D8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6948264" y="1124744"/>
            <a:ext cx="140662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3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MEMORIZZA LA BUFFA FILASTROCCA DEI COLORI.</a:t>
            </a:r>
            <a:br>
              <a:rPr lang="it-IT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it-IT" sz="2000" i="1" dirty="0">
                <a:latin typeface="Times New Roman" pitchFamily="18" charset="0"/>
                <a:cs typeface="Times New Roman" pitchFamily="18" charset="0"/>
              </a:rPr>
              <a:t>Ascolta!</a:t>
            </a:r>
          </a:p>
        </p:txBody>
      </p:sp>
      <p:pic>
        <p:nvPicPr>
          <p:cNvPr id="3074" name="Picture 2" descr="C:\Users\Lenovo PC\Desktop\scansioni ok\WhatsApp Image 2020-11-11 at 09.58.34 (3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207864" cy="504056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enovo PC\Desktop\scansioni ok\WhatsApp Image 2020-11-11 at 09.58.34 (4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212976" cy="504056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9F4637E-CCE4-48C7-9B1D-7297D9BF97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7371928" y="548680"/>
            <a:ext cx="1485056" cy="108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 PC\Desktop\scansioni ok\WhatsApp Image 2020-11-11 at 09.57.55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032448" cy="5112568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 PC\Desktop\scansioni ok\WhatsApp Image 2020-11-11 at 09.58.34 (5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176464" cy="518457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64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6531562"/>
            <a:ext cx="7772400" cy="209806"/>
          </a:xfrm>
        </p:spPr>
        <p:txBody>
          <a:bodyPr>
            <a:noAutofit/>
          </a:bodyPr>
          <a:lstStyle/>
          <a:p>
            <a:pPr algn="r"/>
            <a:r>
              <a:rPr lang="it-IT" sz="1200" dirty="0"/>
              <a:t>Buon divertimento!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8568951" cy="1008111"/>
          </a:xfrm>
        </p:spPr>
        <p:txBody>
          <a:bodyPr>
            <a:noAutofit/>
          </a:bodyPr>
          <a:lstStyle/>
          <a:p>
            <a:r>
              <a:rPr lang="it-IT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DIVERTITI A SPERIMENTARE LE MESCOLANZE DEI COLORI.</a:t>
            </a:r>
            <a:br>
              <a:rPr lang="it-IT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Stampa le immagini e mescolando i colori completa le tavolozze.</a:t>
            </a:r>
            <a:br>
              <a:rPr lang="it-IT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Che colori otterrai? Segui le indicazioni!</a:t>
            </a:r>
          </a:p>
        </p:txBody>
      </p:sp>
      <p:pic>
        <p:nvPicPr>
          <p:cNvPr id="1026" name="Picture 2" descr="C:\Users\Lenovo PC\Desktop\scan\SKM_558201112131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1630"/>
            <a:ext cx="3672408" cy="25202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 PC\Desktop\scan\SKM_55820111213140_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51630"/>
            <a:ext cx="3672408" cy="25202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novo PC\Desktop\scan\SKM_55820111213140_0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81526"/>
            <a:ext cx="3918108" cy="25889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enovo PC\Desktop\scan\SKM_55820111213140_00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82692"/>
            <a:ext cx="3744416" cy="25889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FB2FC70-DDAF-40D3-85FC-2FF8A0E5D2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7613103" y="329707"/>
            <a:ext cx="1279376" cy="11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88</Words>
  <Application>Microsoft Office PowerPoint</Application>
  <PresentationFormat>Presentazione su schermo (4:3)</PresentationFormat>
  <Paragraphs>9</Paragraphs>
  <Slides>5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Bodoni MT Black</vt:lpstr>
      <vt:lpstr>Calibri</vt:lpstr>
      <vt:lpstr>Times New Roman</vt:lpstr>
      <vt:lpstr>Tema di Office</vt:lpstr>
      <vt:lpstr>GIOCO E SCOPRO CON …. </vt:lpstr>
      <vt:lpstr>SCOPRI COME  FOLLETTO AUTUNNINO  REALIZZA TUTTI QUEI COLORI TIPICI DELL’AUTUNNO.                                                   Ascolta!</vt:lpstr>
      <vt:lpstr>MEMORIZZA LA BUFFA FILASTROCCA DEI COLORI.                                                       Ascolta!</vt:lpstr>
      <vt:lpstr>Presentazione standard di PowerPoint</vt:lpstr>
      <vt:lpstr>Buon divertimento!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GIOCO E SCOPRO CON ….</dc:title>
  <dc:creator>Lenovo PC</dc:creator>
  <cp:lastModifiedBy>silvanaromano@alice.it</cp:lastModifiedBy>
  <cp:revision>21</cp:revision>
  <dcterms:created xsi:type="dcterms:W3CDTF">2020-11-11T10:56:12Z</dcterms:created>
  <dcterms:modified xsi:type="dcterms:W3CDTF">2020-11-13T15:11:51Z</dcterms:modified>
</cp:coreProperties>
</file>