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4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10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05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69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879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1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38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67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773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26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82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68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C0A50-5580-4699-95F7-F5EBE2867ADA}" type="datetimeFigureOut">
              <a:rPr lang="it-IT" smtClean="0"/>
              <a:t>18/11/2020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FD8CC-A7C8-4C41-8B94-59892C7069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00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3438659" y="386367"/>
            <a:ext cx="68258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lgerian" panose="04020705040A02060702" pitchFamily="82" charset="0"/>
              </a:rPr>
              <a:t>LA FRUTTA AUTUNNALE </a:t>
            </a:r>
            <a:endParaRPr lang="it-IT" sz="3200" dirty="0">
              <a:latin typeface="Algerian" panose="04020705040A02060702" pitchFamily="82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50761" y="1313645"/>
            <a:ext cx="50098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>
                <a:latin typeface="Algerian" panose="04020705040A02060702" pitchFamily="82" charset="0"/>
              </a:rPr>
              <a:t>FILASTROCCA : «FRUTTA </a:t>
            </a:r>
            <a:r>
              <a:rPr lang="it-IT" sz="2000" dirty="0" smtClean="0">
                <a:latin typeface="Algerian" panose="04020705040A02060702" pitchFamily="82" charset="0"/>
              </a:rPr>
              <a:t>FRUTTA</a:t>
            </a:r>
            <a:r>
              <a:rPr lang="it-IT" sz="2000" dirty="0" smtClean="0">
                <a:latin typeface="Algerian" panose="04020705040A02060702" pitchFamily="82" charset="0"/>
              </a:rPr>
              <a:t>»</a:t>
            </a:r>
            <a:endParaRPr lang="it-IT" sz="2000" dirty="0">
              <a:latin typeface="Algerian" panose="04020705040A02060702" pitchFamily="82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6518" y="2060620"/>
            <a:ext cx="48939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latin typeface="Bahnschrift Light" panose="020B0502040204020203" pitchFamily="34" charset="0"/>
              </a:rPr>
              <a:t>In Autunno la natura si addormenta</a:t>
            </a:r>
          </a:p>
          <a:p>
            <a:r>
              <a:rPr lang="it-IT" dirty="0">
                <a:latin typeface="Bahnschrift Light" panose="020B0502040204020203" pitchFamily="34" charset="0"/>
              </a:rPr>
              <a:t>m</a:t>
            </a:r>
            <a:r>
              <a:rPr lang="it-IT" dirty="0" smtClean="0">
                <a:latin typeface="Bahnschrift Light" panose="020B0502040204020203" pitchFamily="34" charset="0"/>
              </a:rPr>
              <a:t>a ecco prima cosa inventa:</a:t>
            </a:r>
          </a:p>
          <a:p>
            <a:r>
              <a:rPr lang="it-IT" dirty="0">
                <a:latin typeface="Bahnschrift Light" panose="020B0502040204020203" pitchFamily="34" charset="0"/>
              </a:rPr>
              <a:t>t</a:t>
            </a:r>
            <a:r>
              <a:rPr lang="it-IT" dirty="0" smtClean="0">
                <a:latin typeface="Bahnschrift Light" panose="020B0502040204020203" pitchFamily="34" charset="0"/>
              </a:rPr>
              <a:t>anti frutti colorati, gustosi e profumati.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Ci son tante mele e pere </a:t>
            </a:r>
          </a:p>
          <a:p>
            <a:r>
              <a:rPr lang="it-IT" dirty="0">
                <a:latin typeface="Bahnschrift Light" panose="020B0502040204020203" pitchFamily="34" charset="0"/>
              </a:rPr>
              <a:t>d</a:t>
            </a:r>
            <a:r>
              <a:rPr lang="it-IT" dirty="0" smtClean="0">
                <a:latin typeface="Bahnschrift Light" panose="020B0502040204020203" pitchFamily="34" charset="0"/>
              </a:rPr>
              <a:t>a mangiare tutte le sere.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Poi c’è della frutta un po’ strana:</a:t>
            </a:r>
          </a:p>
          <a:p>
            <a:r>
              <a:rPr lang="it-IT" dirty="0">
                <a:latin typeface="Bahnschrift Light" panose="020B0502040204020203" pitchFamily="34" charset="0"/>
              </a:rPr>
              <a:t>e</a:t>
            </a:r>
            <a:r>
              <a:rPr lang="it-IT" dirty="0" smtClean="0">
                <a:latin typeface="Bahnschrift Light" panose="020B0502040204020203" pitchFamily="34" charset="0"/>
              </a:rPr>
              <a:t>cco l’uva e la melagrana.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Fichi e cachi son succosi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e dai colori strepitosi.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Ed in mezzo al boschetto</a:t>
            </a:r>
          </a:p>
          <a:p>
            <a:r>
              <a:rPr lang="it-IT" dirty="0" smtClean="0">
                <a:latin typeface="Bahnschrift Light" panose="020B0502040204020203" pitchFamily="34" charset="0"/>
              </a:rPr>
              <a:t>ci  sono ricci, castagne e qualche funghetto!</a:t>
            </a:r>
            <a:endParaRPr lang="it-IT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5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36098" y="185905"/>
            <a:ext cx="3756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Algerian" panose="04020705040A02060702" pitchFamily="82" charset="0"/>
              </a:rPr>
              <a:t>ATTIVITA’</a:t>
            </a:r>
            <a:endParaRPr lang="it-IT" sz="3200" dirty="0">
              <a:latin typeface="Algerian" panose="04020705040A02060702" pitchFamily="82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7255" y="770680"/>
            <a:ext cx="2407626" cy="321016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6382" y="770680"/>
            <a:ext cx="2378726" cy="3243569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7450" y="770680"/>
            <a:ext cx="2327382" cy="3243569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309489" y="4473526"/>
            <a:ext cx="10747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-    MELA: RITAGLIA PEZZETTI DI CARTE ROSSA E INCOLLA.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UVA: RITAGLIA PEZZETTI DI CARTA VIOLA, FORMA DELLE PALLINE E INCOLLA.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PERA : COLORA CON IL GIALLO ( COLORI A CERA, PENNARELLI O PASTELLI).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71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713871" y="1927274"/>
            <a:ext cx="9425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>
                <a:latin typeface="Algerian" panose="04020705040A02060702" pitchFamily="82" charset="0"/>
              </a:rPr>
              <a:t>Buon lavoro </a:t>
            </a:r>
          </a:p>
          <a:p>
            <a:r>
              <a:rPr lang="it-IT" sz="4000" dirty="0" smtClean="0">
                <a:latin typeface="Algerian" panose="04020705040A02060702" pitchFamily="82" charset="0"/>
              </a:rPr>
              <a:t>E </a:t>
            </a:r>
          </a:p>
          <a:p>
            <a:r>
              <a:rPr lang="it-IT" sz="4000" dirty="0" smtClean="0">
                <a:latin typeface="Algerian" panose="04020705040A02060702" pitchFamily="82" charset="0"/>
              </a:rPr>
              <a:t>buon divertimento !</a:t>
            </a:r>
            <a:endParaRPr lang="it-IT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0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Algerian</vt:lpstr>
      <vt:lpstr>Arial</vt:lpstr>
      <vt:lpstr>Bahnschrift Light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4</cp:revision>
  <dcterms:created xsi:type="dcterms:W3CDTF">2020-11-18T20:47:39Z</dcterms:created>
  <dcterms:modified xsi:type="dcterms:W3CDTF">2020-11-18T21:17:31Z</dcterms:modified>
</cp:coreProperties>
</file>