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97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7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1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57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15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9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6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6928-0F9E-438C-9C45-36293C2441F3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1654-AEF1-49B7-9C44-13191E223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4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632" y="-21763"/>
            <a:ext cx="1118846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84075" y="172529"/>
            <a:ext cx="41057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Docenti:</a:t>
            </a:r>
            <a:r>
              <a:rPr lang="it-IT" dirty="0" smtClean="0"/>
              <a:t> Esposito Carmelina , Panico Vita</a:t>
            </a:r>
          </a:p>
          <a:p>
            <a:r>
              <a:rPr lang="it-IT" dirty="0" smtClean="0"/>
              <a:t>Infanzia </a:t>
            </a:r>
            <a:r>
              <a:rPr lang="it-IT" dirty="0"/>
              <a:t>C</a:t>
            </a:r>
            <a:r>
              <a:rPr lang="it-IT" dirty="0" smtClean="0"/>
              <a:t>apoluogo anni 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633373" y="4666889"/>
            <a:ext cx="74508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Campi d’</a:t>
            </a:r>
            <a:r>
              <a:rPr lang="it-IT" sz="2000" dirty="0" err="1" smtClean="0">
                <a:solidFill>
                  <a:srgbClr val="002060"/>
                </a:solidFill>
              </a:rPr>
              <a:t>esperienza:La</a:t>
            </a:r>
            <a:r>
              <a:rPr lang="it-IT" sz="2000" dirty="0" smtClean="0">
                <a:solidFill>
                  <a:srgbClr val="002060"/>
                </a:solidFill>
              </a:rPr>
              <a:t> conoscenza del mondo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I discorsi e le parole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Immagini suoni e colori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Obiettivo di </a:t>
            </a:r>
            <a:r>
              <a:rPr lang="it-IT" sz="2000" dirty="0" err="1" smtClean="0">
                <a:solidFill>
                  <a:srgbClr val="002060"/>
                </a:solidFill>
              </a:rPr>
              <a:t>apprendimento:Osservare</a:t>
            </a:r>
            <a:r>
              <a:rPr lang="it-IT" sz="2000" dirty="0" smtClean="0">
                <a:solidFill>
                  <a:srgbClr val="002060"/>
                </a:solidFill>
              </a:rPr>
              <a:t> e nominare la frutta autunnale</a:t>
            </a:r>
          </a:p>
          <a:p>
            <a:r>
              <a:rPr lang="it-IT" sz="2000" dirty="0" err="1" smtClean="0">
                <a:solidFill>
                  <a:srgbClr val="002060"/>
                </a:solidFill>
              </a:rPr>
              <a:t>Arricchirire</a:t>
            </a:r>
            <a:r>
              <a:rPr lang="it-IT" sz="2000" dirty="0" smtClean="0">
                <a:solidFill>
                  <a:srgbClr val="002060"/>
                </a:solidFill>
              </a:rPr>
              <a:t> il proprio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lessico con termini appropriati</a:t>
            </a:r>
          </a:p>
          <a:p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581" y="1336350"/>
            <a:ext cx="487363" cy="48736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98143" y="1210699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1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12824"/>
            <a:ext cx="3684437" cy="24639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00" y="850372"/>
            <a:ext cx="3635224" cy="27264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482266"/>
            <a:ext cx="4352925" cy="21764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4" y="4364946"/>
            <a:ext cx="3743325" cy="24930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91" y="1069095"/>
            <a:ext cx="2744596" cy="27445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25505" y="212969"/>
            <a:ext cx="300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  frutti autunnali</a:t>
            </a:r>
            <a:endParaRPr lang="it-IT" sz="32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63597" y="416405"/>
            <a:ext cx="487363" cy="4873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832672" y="47109"/>
            <a:ext cx="178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	Ascolta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88" y="0"/>
            <a:ext cx="4700574" cy="68580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4038" y="1605891"/>
            <a:ext cx="487363" cy="4873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55648" y="959560"/>
            <a:ext cx="154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Ascolta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30" y="0"/>
            <a:ext cx="4967565" cy="68580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5245" y="1787046"/>
            <a:ext cx="487363" cy="48736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96855" y="1132088"/>
            <a:ext cx="1544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Ascolta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75117" y="5762445"/>
            <a:ext cx="487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Buon lavoro dalle vostre </a:t>
            </a:r>
            <a:r>
              <a:rPr lang="it-IT" dirty="0" err="1" smtClean="0"/>
              <a:t>maestre:Carmelina</a:t>
            </a:r>
            <a:r>
              <a:rPr lang="it-IT" dirty="0" smtClean="0"/>
              <a:t> e Vita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38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</Words>
  <Application>Microsoft Office PowerPoint</Application>
  <PresentationFormat>Widescreen</PresentationFormat>
  <Paragraphs>14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10</cp:revision>
  <dcterms:created xsi:type="dcterms:W3CDTF">2020-11-03T14:15:32Z</dcterms:created>
  <dcterms:modified xsi:type="dcterms:W3CDTF">2020-11-04T15:27:47Z</dcterms:modified>
</cp:coreProperties>
</file>