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61" r:id="rId3"/>
    <p:sldId id="264" r:id="rId4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7" autoAdjust="0"/>
    <p:restoredTop sz="94434" autoAdjust="0"/>
  </p:normalViewPr>
  <p:slideViewPr>
    <p:cSldViewPr snapToGrid="0">
      <p:cViewPr varScale="1">
        <p:scale>
          <a:sx n="66" d="100"/>
          <a:sy n="66" d="100"/>
        </p:scale>
        <p:origin x="72" y="2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491FC-DF81-4727-A1FD-9D5E0805BC30}" type="datetimeFigureOut">
              <a:rPr lang="it-IT" smtClean="0"/>
              <a:t>16/11/2020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FF02EE-C414-475F-9074-9F258E65EDB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124794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491FC-DF81-4727-A1FD-9D5E0805BC30}" type="datetimeFigureOut">
              <a:rPr lang="it-IT" smtClean="0"/>
              <a:t>16/11/2020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FF02EE-C414-475F-9074-9F258E65EDB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229533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491FC-DF81-4727-A1FD-9D5E0805BC30}" type="datetimeFigureOut">
              <a:rPr lang="it-IT" smtClean="0"/>
              <a:t>16/11/2020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FF02EE-C414-475F-9074-9F258E65EDB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888271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491FC-DF81-4727-A1FD-9D5E0805BC30}" type="datetimeFigureOut">
              <a:rPr lang="it-IT" smtClean="0"/>
              <a:t>16/11/2020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FF02EE-C414-475F-9074-9F258E65EDB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059150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491FC-DF81-4727-A1FD-9D5E0805BC30}" type="datetimeFigureOut">
              <a:rPr lang="it-IT" smtClean="0"/>
              <a:t>16/11/2020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FF02EE-C414-475F-9074-9F258E65EDB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650748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491FC-DF81-4727-A1FD-9D5E0805BC30}" type="datetimeFigureOut">
              <a:rPr lang="it-IT" smtClean="0"/>
              <a:t>16/11/2020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FF02EE-C414-475F-9074-9F258E65EDB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944309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491FC-DF81-4727-A1FD-9D5E0805BC30}" type="datetimeFigureOut">
              <a:rPr lang="it-IT" smtClean="0"/>
              <a:t>16/11/2020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FF02EE-C414-475F-9074-9F258E65EDB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425407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491FC-DF81-4727-A1FD-9D5E0805BC30}" type="datetimeFigureOut">
              <a:rPr lang="it-IT" smtClean="0"/>
              <a:t>16/11/2020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FF02EE-C414-475F-9074-9F258E65EDB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771173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491FC-DF81-4727-A1FD-9D5E0805BC30}" type="datetimeFigureOut">
              <a:rPr lang="it-IT" smtClean="0"/>
              <a:t>16/11/2020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FF02EE-C414-475F-9074-9F258E65EDB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933580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491FC-DF81-4727-A1FD-9D5E0805BC30}" type="datetimeFigureOut">
              <a:rPr lang="it-IT" smtClean="0"/>
              <a:t>16/11/2020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FF02EE-C414-475F-9074-9F258E65EDB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891065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491FC-DF81-4727-A1FD-9D5E0805BC30}" type="datetimeFigureOut">
              <a:rPr lang="it-IT" smtClean="0"/>
              <a:t>16/11/2020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FF02EE-C414-475F-9074-9F258E65EDB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188667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A491FC-DF81-4727-A1FD-9D5E0805BC30}" type="datetimeFigureOut">
              <a:rPr lang="it-IT" smtClean="0"/>
              <a:t>16/11/2020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FF02EE-C414-475F-9074-9F258E65EDB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21716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jp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png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6" Type="http://schemas.openxmlformats.org/officeDocument/2006/relationships/image" Target="../media/image15.png"/><Relationship Id="rId5" Type="http://schemas.openxmlformats.org/officeDocument/2006/relationships/image" Target="../media/image14.jpg"/><Relationship Id="rId4" Type="http://schemas.openxmlformats.org/officeDocument/2006/relationships/image" Target="../media/image13.jpg"/><Relationship Id="rId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39592">
            <a:off x="759880" y="2558259"/>
            <a:ext cx="992931" cy="1396731"/>
          </a:xfrm>
          <a:prstGeom prst="rect">
            <a:avLst/>
          </a:prstGeom>
          <a:effectLst>
            <a:outerShdw blurRad="50800" dist="50800" dir="5400000" algn="ctr" rotWithShape="0">
              <a:schemeClr val="accent6">
                <a:lumMod val="50000"/>
              </a:schemeClr>
            </a:outerShdw>
          </a:effectLst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76512">
            <a:off x="241620" y="330533"/>
            <a:ext cx="2075611" cy="1235757"/>
          </a:xfrm>
          <a:prstGeom prst="rect">
            <a:avLst/>
          </a:prstGeom>
          <a:solidFill>
            <a:srgbClr val="FF0000"/>
          </a:solidFill>
          <a:effectLst>
            <a:softEdge rad="50800"/>
          </a:effectLst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8337">
            <a:off x="9933339" y="5442598"/>
            <a:ext cx="2048120" cy="773171"/>
          </a:xfrm>
          <a:prstGeom prst="rect">
            <a:avLst/>
          </a:prstGeom>
        </p:spPr>
      </p:pic>
      <p:pic>
        <p:nvPicPr>
          <p:cNvPr id="15" name="Immagine 14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03811">
            <a:off x="646847" y="4727918"/>
            <a:ext cx="1038722" cy="1531744"/>
          </a:xfrm>
          <a:prstGeom prst="rect">
            <a:avLst/>
          </a:prstGeom>
        </p:spPr>
      </p:pic>
      <p:pic>
        <p:nvPicPr>
          <p:cNvPr id="16" name="Immagine 15"/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87105">
            <a:off x="10061751" y="428620"/>
            <a:ext cx="1193801" cy="1617407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</p:pic>
      <p:pic>
        <p:nvPicPr>
          <p:cNvPr id="17" name="Immagine 16"/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88027">
            <a:off x="10453227" y="2799315"/>
            <a:ext cx="1008344" cy="1476829"/>
          </a:xfrm>
          <a:prstGeom prst="rect">
            <a:avLst/>
          </a:prstGeom>
        </p:spPr>
      </p:pic>
      <p:sp>
        <p:nvSpPr>
          <p:cNvPr id="18" name="CasellaDiTesto 17"/>
          <p:cNvSpPr txBox="1"/>
          <p:nvPr/>
        </p:nvSpPr>
        <p:spPr>
          <a:xfrm>
            <a:off x="2503232" y="6119336"/>
            <a:ext cx="72523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u="sng" dirty="0" smtClean="0"/>
              <a:t>CAMPO D’ESPER.: IMMAGINE SUONI E COLORI</a:t>
            </a:r>
          </a:p>
          <a:p>
            <a:r>
              <a:rPr lang="it-IT" sz="1400" b="1" u="sng" dirty="0" smtClean="0"/>
              <a:t>RAFFORZAMENTO DEI SIMBOLI DELL’AUTUNNO    SVILUPPARE MOTRICITA’ FINE</a:t>
            </a:r>
          </a:p>
        </p:txBody>
      </p:sp>
      <p:sp>
        <p:nvSpPr>
          <p:cNvPr id="19" name="CasellaDiTesto 18"/>
          <p:cNvSpPr txBox="1"/>
          <p:nvPr/>
        </p:nvSpPr>
        <p:spPr>
          <a:xfrm>
            <a:off x="3824716" y="1469255"/>
            <a:ext cx="42555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u="sng" dirty="0" smtClean="0"/>
              <a:t>LE PAROLE DELL’ AUTUNNO</a:t>
            </a:r>
            <a:endParaRPr lang="it-IT" sz="2800" b="1" u="sng" dirty="0"/>
          </a:p>
        </p:txBody>
      </p:sp>
      <p:sp>
        <p:nvSpPr>
          <p:cNvPr id="20" name="Rettangolo 19"/>
          <p:cNvSpPr/>
          <p:nvPr/>
        </p:nvSpPr>
        <p:spPr>
          <a:xfrm>
            <a:off x="2685989" y="451510"/>
            <a:ext cx="6096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it-IT" sz="2000" b="1" u="sng" dirty="0" smtClean="0"/>
              <a:t>DOC. </a:t>
            </a:r>
            <a:r>
              <a:rPr lang="it-IT" sz="2000" b="1" u="sng" dirty="0"/>
              <a:t>ESPOSITO CARMELINA/PANICO VITA</a:t>
            </a:r>
          </a:p>
          <a:p>
            <a:pPr algn="ctr"/>
            <a:r>
              <a:rPr lang="it-IT" sz="2000" b="1" u="sng" dirty="0" smtClean="0"/>
              <a:t>SEZ</a:t>
            </a:r>
            <a:r>
              <a:rPr lang="it-IT" sz="2000" b="1" u="sng" dirty="0"/>
              <a:t>. D ANNI  </a:t>
            </a:r>
            <a:r>
              <a:rPr lang="it-IT" sz="2000" b="1" u="sng" dirty="0" smtClean="0"/>
              <a:t>5</a:t>
            </a:r>
          </a:p>
          <a:p>
            <a:pPr algn="ctr"/>
            <a:r>
              <a:rPr lang="it-IT" sz="2000" b="1" u="sng" dirty="0" smtClean="0"/>
              <a:t>INFANZIA </a:t>
            </a:r>
            <a:r>
              <a:rPr lang="it-IT" sz="2000" b="1" u="sng" dirty="0"/>
              <a:t>CAPOLUOGO</a:t>
            </a:r>
          </a:p>
          <a:p>
            <a:pPr algn="ctr"/>
            <a:endParaRPr lang="it-IT" sz="2000" b="1" u="sng"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7153" y="1992475"/>
            <a:ext cx="7252321" cy="3982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3732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5252" y="86279"/>
            <a:ext cx="2175676" cy="2804371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1728" y="172557"/>
            <a:ext cx="1847850" cy="2631811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9943" y="4467690"/>
            <a:ext cx="2466975" cy="2082052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7881" y="95092"/>
            <a:ext cx="1781175" cy="2631811"/>
          </a:xfrm>
          <a:prstGeom prst="rect">
            <a:avLst/>
          </a:prstGeom>
        </p:spPr>
      </p:pic>
      <p:graphicFrame>
        <p:nvGraphicFramePr>
          <p:cNvPr id="14" name="Tabella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7956261"/>
              </p:ext>
            </p:extLst>
          </p:nvPr>
        </p:nvGraphicFramePr>
        <p:xfrm>
          <a:off x="3785591" y="2999720"/>
          <a:ext cx="2494997" cy="12879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8621"/>
                <a:gridCol w="428621"/>
                <a:gridCol w="428621"/>
                <a:gridCol w="428621"/>
                <a:gridCol w="428621"/>
                <a:gridCol w="351892"/>
              </a:tblGrid>
              <a:tr h="652494">
                <a:tc>
                  <a:txBody>
                    <a:bodyPr/>
                    <a:lstStyle/>
                    <a:p>
                      <a:r>
                        <a:rPr lang="it-IT" sz="3200" dirty="0" smtClean="0">
                          <a:solidFill>
                            <a:schemeClr val="tx1"/>
                          </a:solidFill>
                        </a:rPr>
                        <a:t>A</a:t>
                      </a:r>
                      <a:endParaRPr lang="it-IT" sz="3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3200" dirty="0" smtClean="0">
                          <a:solidFill>
                            <a:schemeClr val="tx1"/>
                          </a:solidFill>
                        </a:rPr>
                        <a:t>L</a:t>
                      </a:r>
                      <a:endParaRPr lang="it-IT" sz="3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3200" dirty="0" smtClean="0">
                          <a:solidFill>
                            <a:schemeClr val="tx1"/>
                          </a:solidFill>
                        </a:rPr>
                        <a:t>B</a:t>
                      </a:r>
                      <a:endParaRPr lang="it-IT" sz="3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3200" dirty="0" smtClean="0">
                          <a:solidFill>
                            <a:schemeClr val="tx1"/>
                          </a:solidFill>
                        </a:rPr>
                        <a:t>E</a:t>
                      </a:r>
                      <a:endParaRPr lang="it-IT" sz="3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3200" dirty="0" smtClean="0">
                          <a:solidFill>
                            <a:schemeClr val="tx1"/>
                          </a:solidFill>
                        </a:rPr>
                        <a:t>R</a:t>
                      </a:r>
                      <a:endParaRPr lang="it-IT" sz="3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3200" dirty="0" smtClean="0">
                          <a:solidFill>
                            <a:schemeClr val="tx1"/>
                          </a:solidFill>
                        </a:rPr>
                        <a:t>O</a:t>
                      </a:r>
                      <a:endParaRPr lang="it-IT" sz="3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  <a:tr h="635486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6" name="Tabella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7010571"/>
              </p:ext>
            </p:extLst>
          </p:nvPr>
        </p:nvGraphicFramePr>
        <p:xfrm>
          <a:off x="7071470" y="2998780"/>
          <a:ext cx="2133995" cy="12829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547"/>
                <a:gridCol w="386771"/>
                <a:gridCol w="390055"/>
                <a:gridCol w="329254"/>
                <a:gridCol w="275733"/>
                <a:gridCol w="447635"/>
              </a:tblGrid>
              <a:tr h="748281">
                <a:tc>
                  <a:txBody>
                    <a:bodyPr/>
                    <a:lstStyle/>
                    <a:p>
                      <a:r>
                        <a:rPr lang="it-IT" sz="3200" dirty="0" smtClean="0">
                          <a:solidFill>
                            <a:schemeClr val="tx1"/>
                          </a:solidFill>
                        </a:rPr>
                        <a:t>F</a:t>
                      </a:r>
                      <a:endParaRPr lang="it-IT" sz="3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3200" dirty="0" smtClean="0">
                          <a:solidFill>
                            <a:schemeClr val="tx1"/>
                          </a:solidFill>
                        </a:rPr>
                        <a:t>O</a:t>
                      </a:r>
                      <a:endParaRPr lang="it-IT" sz="3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3200" dirty="0" smtClean="0">
                          <a:solidFill>
                            <a:schemeClr val="tx1"/>
                          </a:solidFill>
                        </a:rPr>
                        <a:t>G</a:t>
                      </a:r>
                      <a:endParaRPr lang="it-IT" sz="3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3200" dirty="0" smtClean="0">
                          <a:solidFill>
                            <a:schemeClr val="tx1"/>
                          </a:solidFill>
                        </a:rPr>
                        <a:t>L</a:t>
                      </a:r>
                      <a:endParaRPr lang="it-IT" sz="3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3200" dirty="0" smtClean="0">
                          <a:solidFill>
                            <a:schemeClr val="tx1"/>
                          </a:solidFill>
                        </a:rPr>
                        <a:t>I</a:t>
                      </a:r>
                      <a:endParaRPr lang="it-IT" sz="3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3200" dirty="0" smtClean="0">
                          <a:solidFill>
                            <a:schemeClr val="tx1"/>
                          </a:solidFill>
                        </a:rPr>
                        <a:t>A</a:t>
                      </a:r>
                      <a:endParaRPr lang="it-IT" sz="3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  <a:tr h="534653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7" name="Tabella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8472265"/>
              </p:ext>
            </p:extLst>
          </p:nvPr>
        </p:nvGraphicFramePr>
        <p:xfrm>
          <a:off x="8138468" y="5370275"/>
          <a:ext cx="3033488" cy="1158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9186"/>
                <a:gridCol w="379186"/>
                <a:gridCol w="379186"/>
                <a:gridCol w="379186"/>
                <a:gridCol w="379186"/>
                <a:gridCol w="380818"/>
                <a:gridCol w="377554"/>
                <a:gridCol w="379186"/>
              </a:tblGrid>
              <a:tr h="509457">
                <a:tc>
                  <a:txBody>
                    <a:bodyPr/>
                    <a:lstStyle/>
                    <a:p>
                      <a:r>
                        <a:rPr lang="it-IT" sz="3200" dirty="0" smtClean="0">
                          <a:solidFill>
                            <a:schemeClr val="tx1"/>
                          </a:solidFill>
                        </a:rPr>
                        <a:t>C</a:t>
                      </a:r>
                      <a:endParaRPr lang="it-IT" sz="3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3200" dirty="0" smtClean="0">
                          <a:solidFill>
                            <a:schemeClr val="tx1"/>
                          </a:solidFill>
                        </a:rPr>
                        <a:t>A</a:t>
                      </a:r>
                      <a:endParaRPr lang="it-IT" sz="3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3200" dirty="0" smtClean="0">
                          <a:solidFill>
                            <a:schemeClr val="tx1"/>
                          </a:solidFill>
                        </a:rPr>
                        <a:t>S</a:t>
                      </a:r>
                      <a:endParaRPr lang="it-IT" sz="3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3200" dirty="0" smtClean="0">
                          <a:solidFill>
                            <a:schemeClr val="tx1"/>
                          </a:solidFill>
                        </a:rPr>
                        <a:t>T</a:t>
                      </a:r>
                      <a:endParaRPr lang="it-IT" sz="3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3200" dirty="0" smtClean="0">
                          <a:solidFill>
                            <a:schemeClr val="tx1"/>
                          </a:solidFill>
                        </a:rPr>
                        <a:t>A</a:t>
                      </a:r>
                      <a:endParaRPr lang="it-IT" sz="3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3200" dirty="0" smtClean="0">
                          <a:solidFill>
                            <a:schemeClr val="tx1"/>
                          </a:solidFill>
                        </a:rPr>
                        <a:t>G</a:t>
                      </a:r>
                      <a:endParaRPr lang="it-IT" sz="3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3200" dirty="0" smtClean="0">
                          <a:solidFill>
                            <a:schemeClr val="tx1"/>
                          </a:solidFill>
                        </a:rPr>
                        <a:t>N</a:t>
                      </a:r>
                      <a:endParaRPr lang="it-IT" sz="3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3200" dirty="0" smtClean="0">
                          <a:solidFill>
                            <a:schemeClr val="tx1"/>
                          </a:solidFill>
                        </a:rPr>
                        <a:t>E</a:t>
                      </a:r>
                      <a:endParaRPr lang="it-IT" sz="3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  <a:tr h="417286">
                <a:tc>
                  <a:txBody>
                    <a:bodyPr/>
                    <a:lstStyle/>
                    <a:p>
                      <a:endParaRPr lang="it-IT" sz="320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sz="320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sz="3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sz="3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sz="3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sz="3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sz="3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sz="3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9" name="Tabella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2470041"/>
              </p:ext>
            </p:extLst>
          </p:nvPr>
        </p:nvGraphicFramePr>
        <p:xfrm>
          <a:off x="10131728" y="3046554"/>
          <a:ext cx="1847850" cy="1158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5950"/>
                <a:gridCol w="615950"/>
                <a:gridCol w="615950"/>
              </a:tblGrid>
              <a:tr h="394147">
                <a:tc>
                  <a:txBody>
                    <a:bodyPr/>
                    <a:lstStyle/>
                    <a:p>
                      <a:r>
                        <a:rPr lang="it-IT" sz="3200" dirty="0" smtClean="0">
                          <a:solidFill>
                            <a:schemeClr val="tx1"/>
                          </a:solidFill>
                        </a:rPr>
                        <a:t>U</a:t>
                      </a:r>
                      <a:endParaRPr lang="it-IT" sz="3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3200" dirty="0" smtClean="0">
                          <a:solidFill>
                            <a:schemeClr val="tx1"/>
                          </a:solidFill>
                        </a:rPr>
                        <a:t>V</a:t>
                      </a:r>
                      <a:endParaRPr lang="it-IT" sz="3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3200" dirty="0" smtClean="0">
                          <a:solidFill>
                            <a:schemeClr val="tx1"/>
                          </a:solidFill>
                        </a:rPr>
                        <a:t>A</a:t>
                      </a:r>
                      <a:endParaRPr lang="it-IT" sz="3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  <a:tr h="451262">
                <a:tc>
                  <a:txBody>
                    <a:bodyPr/>
                    <a:lstStyle/>
                    <a:p>
                      <a:endParaRPr lang="it-IT" sz="320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sz="3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sz="3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4" name="WhatsApp Video 2020-11-15 at 10.57.4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 rot="16200000">
            <a:off x="-1102933" y="1626324"/>
            <a:ext cx="6096000" cy="3033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486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55" y="278748"/>
            <a:ext cx="2711216" cy="2184494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7547" y="1423981"/>
            <a:ext cx="2159041" cy="3023419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4139" y="2113627"/>
            <a:ext cx="2143125" cy="2143125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72432" y="237379"/>
            <a:ext cx="1688738" cy="2645893"/>
          </a:xfrm>
          <a:prstGeom prst="rect">
            <a:avLst/>
          </a:prstGeom>
        </p:spPr>
      </p:pic>
      <p:graphicFrame>
        <p:nvGraphicFramePr>
          <p:cNvPr id="8" name="Tabel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3064098"/>
              </p:ext>
            </p:extLst>
          </p:nvPr>
        </p:nvGraphicFramePr>
        <p:xfrm>
          <a:off x="6466117" y="2962012"/>
          <a:ext cx="1901368" cy="1158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5342"/>
                <a:gridCol w="475342"/>
                <a:gridCol w="475342"/>
                <a:gridCol w="475342"/>
              </a:tblGrid>
              <a:tr h="360559">
                <a:tc>
                  <a:txBody>
                    <a:bodyPr/>
                    <a:lstStyle/>
                    <a:p>
                      <a:r>
                        <a:rPr lang="it-IT" sz="3200" dirty="0" smtClean="0">
                          <a:solidFill>
                            <a:schemeClr val="tx1"/>
                          </a:solidFill>
                        </a:rPr>
                        <a:t>M</a:t>
                      </a:r>
                      <a:endParaRPr lang="it-IT" sz="3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3200" dirty="0" smtClean="0">
                          <a:solidFill>
                            <a:schemeClr val="tx1"/>
                          </a:solidFill>
                        </a:rPr>
                        <a:t>E</a:t>
                      </a:r>
                      <a:endParaRPr lang="it-IT" sz="3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3200" dirty="0" smtClean="0">
                          <a:solidFill>
                            <a:schemeClr val="tx1"/>
                          </a:solidFill>
                        </a:rPr>
                        <a:t>L</a:t>
                      </a:r>
                      <a:endParaRPr lang="it-IT" sz="3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3200" dirty="0" smtClean="0">
                          <a:solidFill>
                            <a:schemeClr val="tx1"/>
                          </a:solidFill>
                        </a:rPr>
                        <a:t>A</a:t>
                      </a:r>
                      <a:endParaRPr lang="it-IT" sz="3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  <a:tr h="360559">
                <a:tc>
                  <a:txBody>
                    <a:bodyPr/>
                    <a:lstStyle/>
                    <a:p>
                      <a:endParaRPr lang="it-IT" sz="320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sz="3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sz="3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sz="3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" name="Tabel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2181905"/>
              </p:ext>
            </p:extLst>
          </p:nvPr>
        </p:nvGraphicFramePr>
        <p:xfrm>
          <a:off x="241643" y="2654678"/>
          <a:ext cx="2843440" cy="883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0331"/>
                <a:gridCol w="520331"/>
                <a:gridCol w="520331"/>
                <a:gridCol w="520331"/>
                <a:gridCol w="299994"/>
                <a:gridCol w="462122"/>
              </a:tblGrid>
              <a:tr h="403454">
                <a:tc>
                  <a:txBody>
                    <a:bodyPr/>
                    <a:lstStyle/>
                    <a:p>
                      <a:r>
                        <a:rPr lang="it-IT" sz="2800" dirty="0" smtClean="0">
                          <a:solidFill>
                            <a:schemeClr val="tx1"/>
                          </a:solidFill>
                        </a:rPr>
                        <a:t>L</a:t>
                      </a:r>
                      <a:endParaRPr lang="it-IT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2800" dirty="0" smtClean="0">
                          <a:solidFill>
                            <a:schemeClr val="tx1"/>
                          </a:solidFill>
                        </a:rPr>
                        <a:t>U</a:t>
                      </a:r>
                      <a:endParaRPr lang="it-IT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2800" dirty="0" smtClean="0">
                          <a:solidFill>
                            <a:schemeClr val="tx1"/>
                          </a:solidFill>
                        </a:rPr>
                        <a:t>M</a:t>
                      </a:r>
                      <a:endParaRPr lang="it-IT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2800" dirty="0" smtClean="0">
                          <a:solidFill>
                            <a:schemeClr val="tx1"/>
                          </a:solidFill>
                        </a:rPr>
                        <a:t>A</a:t>
                      </a:r>
                      <a:endParaRPr lang="it-IT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2800" dirty="0" smtClean="0">
                          <a:solidFill>
                            <a:schemeClr val="tx1"/>
                          </a:solidFill>
                        </a:rPr>
                        <a:t>C</a:t>
                      </a:r>
                      <a:endParaRPr lang="it-IT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2800" dirty="0" smtClean="0">
                          <a:solidFill>
                            <a:schemeClr val="tx1"/>
                          </a:solidFill>
                        </a:rPr>
                        <a:t>A</a:t>
                      </a:r>
                      <a:endParaRPr lang="it-IT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  <a:tr h="318780">
                <a:tc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" name="Tabel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6539914"/>
              </p:ext>
            </p:extLst>
          </p:nvPr>
        </p:nvGraphicFramePr>
        <p:xfrm>
          <a:off x="3429111" y="4330773"/>
          <a:ext cx="2733180" cy="1036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5530"/>
                <a:gridCol w="455530"/>
                <a:gridCol w="455530"/>
                <a:gridCol w="455530"/>
                <a:gridCol w="455530"/>
                <a:gridCol w="455530"/>
              </a:tblGrid>
              <a:tr h="461554">
                <a:tc>
                  <a:txBody>
                    <a:bodyPr/>
                    <a:lstStyle/>
                    <a:p>
                      <a:r>
                        <a:rPr lang="it-IT" sz="2800" dirty="0" smtClean="0">
                          <a:solidFill>
                            <a:schemeClr val="tx1"/>
                          </a:solidFill>
                        </a:rPr>
                        <a:t>N</a:t>
                      </a:r>
                      <a:endParaRPr lang="it-IT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2800" dirty="0" smtClean="0">
                          <a:solidFill>
                            <a:schemeClr val="tx1"/>
                          </a:solidFill>
                        </a:rPr>
                        <a:t>U</a:t>
                      </a:r>
                      <a:endParaRPr lang="it-IT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2800" dirty="0" smtClean="0">
                          <a:solidFill>
                            <a:schemeClr val="tx1"/>
                          </a:solidFill>
                        </a:rPr>
                        <a:t>V</a:t>
                      </a:r>
                      <a:endParaRPr lang="it-IT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2800" dirty="0" smtClean="0">
                          <a:solidFill>
                            <a:schemeClr val="tx1"/>
                          </a:solidFill>
                        </a:rPr>
                        <a:t>O</a:t>
                      </a:r>
                      <a:endParaRPr lang="it-IT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2800" dirty="0" smtClean="0">
                          <a:solidFill>
                            <a:schemeClr val="tx1"/>
                          </a:solidFill>
                        </a:rPr>
                        <a:t>L</a:t>
                      </a:r>
                      <a:endParaRPr lang="it-IT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2800" dirty="0" smtClean="0">
                          <a:solidFill>
                            <a:schemeClr val="tx1"/>
                          </a:solidFill>
                        </a:rPr>
                        <a:t>A</a:t>
                      </a:r>
                      <a:endParaRPr lang="it-IT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  <a:tr h="357186">
                <a:tc>
                  <a:txBody>
                    <a:bodyPr/>
                    <a:lstStyle/>
                    <a:p>
                      <a:endParaRPr lang="it-IT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9" name="Tabel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4243309"/>
              </p:ext>
            </p:extLst>
          </p:nvPr>
        </p:nvGraphicFramePr>
        <p:xfrm>
          <a:off x="9287547" y="4746110"/>
          <a:ext cx="2159040" cy="1158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1808"/>
                <a:gridCol w="431808"/>
                <a:gridCol w="431808"/>
                <a:gridCol w="431808"/>
                <a:gridCol w="431808"/>
              </a:tblGrid>
              <a:tr h="422515">
                <a:tc>
                  <a:txBody>
                    <a:bodyPr/>
                    <a:lstStyle/>
                    <a:p>
                      <a:r>
                        <a:rPr lang="it-IT" sz="3200" dirty="0" smtClean="0">
                          <a:solidFill>
                            <a:schemeClr val="tx1"/>
                          </a:solidFill>
                        </a:rPr>
                        <a:t>F</a:t>
                      </a:r>
                      <a:endParaRPr lang="it-IT" sz="3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3200" dirty="0" smtClean="0">
                          <a:solidFill>
                            <a:schemeClr val="tx1"/>
                          </a:solidFill>
                        </a:rPr>
                        <a:t>U</a:t>
                      </a:r>
                      <a:endParaRPr lang="it-IT" sz="3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3200" dirty="0" smtClean="0">
                          <a:solidFill>
                            <a:schemeClr val="tx1"/>
                          </a:solidFill>
                        </a:rPr>
                        <a:t>N</a:t>
                      </a:r>
                      <a:endParaRPr lang="it-IT" sz="3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3200" dirty="0" smtClean="0">
                          <a:solidFill>
                            <a:schemeClr val="tx1"/>
                          </a:solidFill>
                        </a:rPr>
                        <a:t>G</a:t>
                      </a:r>
                      <a:endParaRPr lang="it-IT" sz="3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3200" dirty="0" smtClean="0">
                          <a:solidFill>
                            <a:schemeClr val="tx1"/>
                          </a:solidFill>
                        </a:rPr>
                        <a:t>O</a:t>
                      </a:r>
                      <a:endParaRPr lang="it-IT" sz="3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  <a:tr h="422515">
                <a:tc>
                  <a:txBody>
                    <a:bodyPr/>
                    <a:lstStyle/>
                    <a:p>
                      <a:endParaRPr lang="it-IT" sz="320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sz="3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sz="3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sz="3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sz="3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11" name="Immagin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5446" y="5181600"/>
            <a:ext cx="1373426" cy="1037770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1356" y="648904"/>
            <a:ext cx="1373426" cy="1037770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285" y="3928515"/>
            <a:ext cx="1373426" cy="1037770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2246" y="184404"/>
            <a:ext cx="1373426" cy="1037770"/>
          </a:xfrm>
          <a:prstGeom prst="rect">
            <a:avLst/>
          </a:prstGeom>
        </p:spPr>
      </p:pic>
      <p:sp>
        <p:nvSpPr>
          <p:cNvPr id="15" name="CasellaDiTesto 14"/>
          <p:cNvSpPr txBox="1"/>
          <p:nvPr/>
        </p:nvSpPr>
        <p:spPr>
          <a:xfrm>
            <a:off x="3018970" y="6219370"/>
            <a:ext cx="8986701" cy="461665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sz="2400" dirty="0" smtClean="0"/>
              <a:t>BACI </a:t>
            </a:r>
            <a:r>
              <a:rPr lang="it-IT" sz="2400" dirty="0" err="1" smtClean="0"/>
              <a:t>BACI</a:t>
            </a:r>
            <a:r>
              <a:rPr lang="it-IT" sz="2400" dirty="0" smtClean="0"/>
              <a:t> ABBRACCI  ABBRACCI DALLE MAESTRE CARMELINA E VITA</a:t>
            </a:r>
            <a:endParaRPr lang="it-IT" sz="2400" dirty="0"/>
          </a:p>
        </p:txBody>
      </p:sp>
      <p:pic>
        <p:nvPicPr>
          <p:cNvPr id="17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42939" y="4828949"/>
            <a:ext cx="609600" cy="705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713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09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629</TotalTime>
  <Words>85</Words>
  <Application>Microsoft Office PowerPoint</Application>
  <PresentationFormat>Widescreen</PresentationFormat>
  <Paragraphs>51</Paragraphs>
  <Slides>3</Slides>
  <Notes>0</Notes>
  <HiddenSlides>0</HiddenSlides>
  <MMClips>2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</vt:i4>
      </vt:variant>
    </vt:vector>
  </HeadingPairs>
  <TitlesOfParts>
    <vt:vector size="7" baseType="lpstr">
      <vt:lpstr>Arial</vt:lpstr>
      <vt:lpstr>Calibri</vt:lpstr>
      <vt:lpstr>Calibri Light</vt:lpstr>
      <vt:lpstr>Tema di Office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io</dc:creator>
  <cp:lastModifiedBy>io</cp:lastModifiedBy>
  <cp:revision>44</cp:revision>
  <dcterms:created xsi:type="dcterms:W3CDTF">2020-11-04T09:43:17Z</dcterms:created>
  <dcterms:modified xsi:type="dcterms:W3CDTF">2020-11-16T07:03:09Z</dcterms:modified>
</cp:coreProperties>
</file>