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8E23-1113-4323-8222-97ED8AB377CE}" type="datetimeFigureOut">
              <a:rPr lang="it-IT" smtClean="0"/>
              <a:t>10/11/2020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F28DF-2C9D-4171-A5B3-76A51E23C8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7608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8E23-1113-4323-8222-97ED8AB377CE}" type="datetimeFigureOut">
              <a:rPr lang="it-IT" smtClean="0"/>
              <a:t>10/11/2020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F28DF-2C9D-4171-A5B3-76A51E23C8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8004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8E23-1113-4323-8222-97ED8AB377CE}" type="datetimeFigureOut">
              <a:rPr lang="it-IT" smtClean="0"/>
              <a:t>10/11/2020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F28DF-2C9D-4171-A5B3-76A51E23C8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4297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8E23-1113-4323-8222-97ED8AB377CE}" type="datetimeFigureOut">
              <a:rPr lang="it-IT" smtClean="0"/>
              <a:t>10/11/2020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F28DF-2C9D-4171-A5B3-76A51E23C8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9884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8E23-1113-4323-8222-97ED8AB377CE}" type="datetimeFigureOut">
              <a:rPr lang="it-IT" smtClean="0"/>
              <a:t>10/11/2020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F28DF-2C9D-4171-A5B3-76A51E23C8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9635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8E23-1113-4323-8222-97ED8AB377CE}" type="datetimeFigureOut">
              <a:rPr lang="it-IT" smtClean="0"/>
              <a:t>10/11/2020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F28DF-2C9D-4171-A5B3-76A51E23C8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0327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8E23-1113-4323-8222-97ED8AB377CE}" type="datetimeFigureOut">
              <a:rPr lang="it-IT" smtClean="0"/>
              <a:t>10/11/2020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F28DF-2C9D-4171-A5B3-76A51E23C8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5447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8E23-1113-4323-8222-97ED8AB377CE}" type="datetimeFigureOut">
              <a:rPr lang="it-IT" smtClean="0"/>
              <a:t>10/11/2020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F28DF-2C9D-4171-A5B3-76A51E23C8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5344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8E23-1113-4323-8222-97ED8AB377CE}" type="datetimeFigureOut">
              <a:rPr lang="it-IT" smtClean="0"/>
              <a:t>10/11/2020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F28DF-2C9D-4171-A5B3-76A51E23C8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2018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8E23-1113-4323-8222-97ED8AB377CE}" type="datetimeFigureOut">
              <a:rPr lang="it-IT" smtClean="0"/>
              <a:t>10/11/2020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F28DF-2C9D-4171-A5B3-76A51E23C8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2696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8E23-1113-4323-8222-97ED8AB377CE}" type="datetimeFigureOut">
              <a:rPr lang="it-IT" smtClean="0"/>
              <a:t>10/11/2020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F28DF-2C9D-4171-A5B3-76A51E23C8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5200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18E23-1113-4323-8222-97ED8AB377CE}" type="datetimeFigureOut">
              <a:rPr lang="it-IT" smtClean="0"/>
              <a:t>10/11/2020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F28DF-2C9D-4171-A5B3-76A51E23C8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084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.jp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.wma"/><Relationship Id="rId7" Type="http://schemas.openxmlformats.org/officeDocument/2006/relationships/image" Target="../media/image5.emf"/><Relationship Id="rId2" Type="http://schemas.microsoft.com/office/2007/relationships/media" Target="../media/media3.wma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Word_Document.docx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890197" y="141667"/>
            <a:ext cx="4893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CAMPO ESP.: LE COSE IL TEMPO LA NATURA</a:t>
            </a:r>
          </a:p>
          <a:p>
            <a:r>
              <a:rPr lang="it-IT" dirty="0"/>
              <a:t>CAPACITA’ DI CONOSCERE I COMPORTAMENTI DI </a:t>
            </a:r>
          </a:p>
          <a:p>
            <a:r>
              <a:rPr lang="it-IT" dirty="0"/>
              <a:t>ALCUNI ANIMALI NEL PERIODO AUTUNNALE </a:t>
            </a:r>
          </a:p>
        </p:txBody>
      </p:sp>
      <p:sp>
        <p:nvSpPr>
          <p:cNvPr id="4" name="Rettangolo 3"/>
          <p:cNvSpPr/>
          <p:nvPr/>
        </p:nvSpPr>
        <p:spPr>
          <a:xfrm>
            <a:off x="-62248" y="14166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dirty="0"/>
              <a:t>DOCENTE ESPOSITO CARMELINA/PANICO VITA</a:t>
            </a:r>
          </a:p>
          <a:p>
            <a:pPr algn="ctr"/>
            <a:r>
              <a:rPr lang="it-IT" dirty="0"/>
              <a:t> INFANZIA CAPOLUOGO</a:t>
            </a:r>
          </a:p>
          <a:p>
            <a:pPr algn="ctr"/>
            <a:r>
              <a:rPr lang="it-IT" dirty="0"/>
              <a:t>SEZ. D ANNI  5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649" y="1609859"/>
            <a:ext cx="9930384" cy="462351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568633" y="1148194"/>
            <a:ext cx="6643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IL LUNGO SONNO DEGLI ANIMALETTI</a:t>
            </a:r>
          </a:p>
        </p:txBody>
      </p:sp>
    </p:spTree>
    <p:extLst>
      <p:ext uri="{BB962C8B-B14F-4D97-AF65-F5344CB8AC3E}">
        <p14:creationId xmlns:p14="http://schemas.microsoft.com/office/powerpoint/2010/main" val="1285674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431" y="154546"/>
            <a:ext cx="5727843" cy="5359990"/>
          </a:xfrm>
          <a:prstGeom prst="rect">
            <a:avLst/>
          </a:prstGeom>
        </p:spPr>
      </p:pic>
      <p:pic>
        <p:nvPicPr>
          <p:cNvPr id="8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02121" y="5514536"/>
            <a:ext cx="1340461" cy="555937"/>
          </a:xfrm>
          <a:prstGeom prst="rect">
            <a:avLst/>
          </a:prstGeom>
        </p:spPr>
      </p:pic>
      <p:pic>
        <p:nvPicPr>
          <p:cNvPr id="3" name="WhatsApp Video 2020-11-09 at 10.36.39 (1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9042" y="252212"/>
            <a:ext cx="4926003" cy="581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47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538" y="272540"/>
            <a:ext cx="4451935" cy="6028120"/>
          </a:xfrm>
          <a:prstGeom prst="rect">
            <a:avLst/>
          </a:prstGeom>
        </p:spPr>
      </p:pic>
      <p:graphicFrame>
        <p:nvGraphicFramePr>
          <p:cNvPr id="6" name="Ogget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9052293"/>
              </p:ext>
            </p:extLst>
          </p:nvPr>
        </p:nvGraphicFramePr>
        <p:xfrm>
          <a:off x="545192" y="740472"/>
          <a:ext cx="4847423" cy="5929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Documento" r:id="rId6" imgW="6721657" imgH="9155031" progId="Word.Document.12">
                  <p:embed/>
                </p:oleObj>
              </mc:Choice>
              <mc:Fallback>
                <p:oleObj name="Documento" r:id="rId6" imgW="6721657" imgH="915503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5192" y="740472"/>
                        <a:ext cx="4847423" cy="5929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ttangolo 7"/>
          <p:cNvSpPr/>
          <p:nvPr/>
        </p:nvSpPr>
        <p:spPr>
          <a:xfrm>
            <a:off x="5392615" y="6366533"/>
            <a:ext cx="68505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u="sng" dirty="0"/>
              <a:t>UN ABBRACCIO DALLE MAESTRE CARMELINA E VITA </a:t>
            </a:r>
          </a:p>
        </p:txBody>
      </p:sp>
      <p:pic>
        <p:nvPicPr>
          <p:cNvPr id="9" name="Segnale acust. registr.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92451" y="130872"/>
            <a:ext cx="1618445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78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47</Words>
  <Application>Microsoft Office PowerPoint</Application>
  <PresentationFormat>Widescreen</PresentationFormat>
  <Paragraphs>8</Paragraphs>
  <Slides>3</Slides>
  <Notes>0</Notes>
  <HiddenSlides>0</HiddenSlides>
  <MMClips>3</MMClips>
  <ScaleCrop>false</ScaleCrop>
  <HeadingPairs>
    <vt:vector size="8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Tema di Office</vt:lpstr>
      <vt:lpstr>Documento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io</dc:creator>
  <cp:lastModifiedBy>Raffaella Castiello</cp:lastModifiedBy>
  <cp:revision>15</cp:revision>
  <dcterms:created xsi:type="dcterms:W3CDTF">2020-11-01T16:54:26Z</dcterms:created>
  <dcterms:modified xsi:type="dcterms:W3CDTF">2020-11-10T16:48:52Z</dcterms:modified>
</cp:coreProperties>
</file>