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" roundtripDataSignature="AMtx7mg+GwwjHJO6vDt2yGNj55IFIpUk9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customschemas.google.com/relationships/presentationmetadata" Target="metadata"/><Relationship Id="rId4" Type="http://schemas.openxmlformats.org/officeDocument/2006/relationships/slide" Target="slides/slide3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5673" y="112144"/>
            <a:ext cx="11395494" cy="674585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5276850" y="390525"/>
            <a:ext cx="4330416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Docenti:Esposito Carmelina, Panico Vita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Infanzia Capoluogo Sezione 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Anni 5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3133725" y="5943600"/>
            <a:ext cx="86644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Campi di esperienza</a:t>
            </a: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:conoscenza del mondo/trasversale agli altri  </a:t>
            </a:r>
            <a:r>
              <a:rPr lang="it-IT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CAMPI DI ESPERIENZA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3314700" y="6416189"/>
            <a:ext cx="374371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Sviluppare il pensiero computazionale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/>
        </p:nvSpPr>
        <p:spPr>
          <a:xfrm>
            <a:off x="152400" y="230743"/>
            <a:ext cx="734377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Osserviamo le carte direzionali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61416" y="600075"/>
            <a:ext cx="4803268" cy="563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08395" y="1938821"/>
            <a:ext cx="487363" cy="48736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 txBox="1"/>
          <p:nvPr/>
        </p:nvSpPr>
        <p:spPr>
          <a:xfrm>
            <a:off x="1319842" y="1406106"/>
            <a:ext cx="172528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Ascolta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3126" y="0"/>
            <a:ext cx="793432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6073" y="1626769"/>
            <a:ext cx="487363" cy="487363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"/>
          <p:cNvSpPr txBox="1"/>
          <p:nvPr/>
        </p:nvSpPr>
        <p:spPr>
          <a:xfrm>
            <a:off x="522745" y="1017917"/>
            <a:ext cx="156138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Clicca qui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14975" y="209549"/>
            <a:ext cx="6553200" cy="709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06509" y="2523792"/>
            <a:ext cx="487363" cy="487363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4"/>
          <p:cNvSpPr txBox="1"/>
          <p:nvPr/>
        </p:nvSpPr>
        <p:spPr>
          <a:xfrm>
            <a:off x="3193878" y="2001325"/>
            <a:ext cx="2663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Ascolta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1" y="314325"/>
            <a:ext cx="11410950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7275" y="3514725"/>
            <a:ext cx="3152775" cy="2743199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5"/>
          <p:cNvSpPr txBox="1"/>
          <p:nvPr/>
        </p:nvSpPr>
        <p:spPr>
          <a:xfrm>
            <a:off x="5905500" y="4800600"/>
            <a:ext cx="42214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caloroso abbraccio dalle vostre maestre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</Words>
  <Application>Microsoft Office PowerPoint</Application>
  <PresentationFormat>Widescreen</PresentationFormat>
  <Paragraphs>11</Paragraphs>
  <Slides>5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8" baseType="lpstr">
      <vt:lpstr>Arial</vt:lpstr>
      <vt:lpstr>Calibri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Account Microsoft</dc:creator>
  <cp:lastModifiedBy>Raffaella Castiello</cp:lastModifiedBy>
  <cp:revision>1</cp:revision>
  <dcterms:created xsi:type="dcterms:W3CDTF">2020-10-16T15:16:31Z</dcterms:created>
  <dcterms:modified xsi:type="dcterms:W3CDTF">2020-11-05T20:04:30Z</dcterms:modified>
</cp:coreProperties>
</file>