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m4a" ContentType="audio/mp4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5429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8000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5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4843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30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9683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5930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555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1343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6569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0068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A51D-B693-4BE3-8BDC-0FC3340AF31E}" type="datetimeFigureOut">
              <a:rPr lang="it-IT" smtClean="0"/>
              <a:pPr/>
              <a:t>02/11/2020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48B7-31D1-44BD-8530-4A6133B270A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352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jpeg"/><Relationship Id="rId12" Type="http://schemas.microsoft.com/office/2007/relationships/media" Target="../media/media1.m4a"/><Relationship Id="rId2" Type="http://schemas.openxmlformats.org/officeDocument/2006/relationships/audio" Target="../media/media2.wma"/><Relationship Id="rId16" Type="http://schemas.openxmlformats.org/officeDocument/2006/relationships/image" Target="../media/image12.png"/><Relationship Id="rId1" Type="http://schemas.openxmlformats.org/officeDocument/2006/relationships/audio" Target="../media/media1.m4a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microsoft.com/office/2007/relationships/media" Target="../media/media2.wma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98592" y="154575"/>
            <a:ext cx="46564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DOCENTE ESPOSITO CARMELINA/PANICO VITA</a:t>
            </a:r>
          </a:p>
          <a:p>
            <a:pPr algn="ctr"/>
            <a:r>
              <a:rPr lang="it-IT" dirty="0" smtClean="0"/>
              <a:t> INFANZIA CAPOLUOGO</a:t>
            </a:r>
          </a:p>
          <a:p>
            <a:pPr algn="ctr"/>
            <a:r>
              <a:rPr lang="it-IT" dirty="0" smtClean="0"/>
              <a:t>SEZ. D ANNI  5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935371" y="293074"/>
            <a:ext cx="50771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CAMPO DI ESP. SPAZIO ORDINE MISURA : </a:t>
            </a:r>
          </a:p>
          <a:p>
            <a:r>
              <a:rPr lang="it-IT" dirty="0" smtClean="0"/>
              <a:t>capacita di eseguire insiemi per colore e dimensioni 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03042"/>
            <a:ext cx="12192000" cy="4926942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4090169" y="1255807"/>
            <a:ext cx="2845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GIOHIAMO CON GLI INSIEMI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676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0" y="-26147"/>
            <a:ext cx="3983139" cy="395662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/>
          <p:cNvSpPr/>
          <p:nvPr/>
        </p:nvSpPr>
        <p:spPr>
          <a:xfrm>
            <a:off x="7199290" y="46773"/>
            <a:ext cx="4893972" cy="465401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3260709" y="2317238"/>
            <a:ext cx="4339710" cy="44242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9099" y="982164"/>
            <a:ext cx="489398" cy="743667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65646" y="521037"/>
            <a:ext cx="462278" cy="70245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8521" y="2528327"/>
            <a:ext cx="285488" cy="43381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31878" y="1952164"/>
            <a:ext cx="395748" cy="601360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13661" y="2086898"/>
            <a:ext cx="290500" cy="44143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16233" y="936380"/>
            <a:ext cx="1170798" cy="2170938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5347" y="1097690"/>
            <a:ext cx="1245961" cy="2310308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9774" y="2389078"/>
            <a:ext cx="1170798" cy="2170938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25532" y="5451713"/>
            <a:ext cx="2983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BUON LAVORO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DALLA  MAESTRA CARMELINA E MAESTRA VITA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02004" y="5324315"/>
            <a:ext cx="2089737" cy="1050728"/>
          </a:xfrm>
          <a:prstGeom prst="rect">
            <a:avLst/>
          </a:prstGeom>
        </p:spPr>
      </p:pic>
      <p:pic>
        <p:nvPicPr>
          <p:cNvPr id="19" name="Mia registrazione 47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12"/>
              </p:ext>
            </p:extLst>
          </p:nvPr>
        </p:nvPicPr>
        <p:blipFill>
          <a:blip r:embed="rId13" cstate="print"/>
          <a:stretch>
            <a:fillRect/>
          </a:stretch>
        </p:blipFill>
        <p:spPr>
          <a:xfrm>
            <a:off x="4647437" y="67314"/>
            <a:ext cx="1934729" cy="6096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4346" y="3252629"/>
            <a:ext cx="2629129" cy="274583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228225" y="3724497"/>
            <a:ext cx="930874" cy="5636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5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988915" y="6035862"/>
            <a:ext cx="916943" cy="531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4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1010547" y="4288161"/>
            <a:ext cx="901521" cy="592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3</a:t>
            </a:r>
            <a:endParaRPr lang="it-IT" sz="2400" dirty="0">
              <a:solidFill>
                <a:schemeClr val="tx1"/>
              </a:solidFill>
            </a:endParaRPr>
          </a:p>
        </p:txBody>
      </p:sp>
      <p:pic>
        <p:nvPicPr>
          <p:cNvPr id="21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15"/>
              </p:ext>
            </p:extLst>
          </p:nvPr>
        </p:nvPicPr>
        <p:blipFill>
          <a:blip r:embed="rId16" cstate="print"/>
          <a:stretch>
            <a:fillRect/>
          </a:stretch>
        </p:blipFill>
        <p:spPr>
          <a:xfrm>
            <a:off x="5142238" y="11104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317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319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audio>
              <p:cMediaNode vol="54545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770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 vol="10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43</Words>
  <Application>Microsoft Office PowerPoint</Application>
  <PresentationFormat>Personalizzato</PresentationFormat>
  <Paragraphs>11</Paragraphs>
  <Slides>2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</dc:creator>
  <cp:lastModifiedBy>ciro</cp:lastModifiedBy>
  <cp:revision>10</cp:revision>
  <dcterms:created xsi:type="dcterms:W3CDTF">2020-10-15T13:56:22Z</dcterms:created>
  <dcterms:modified xsi:type="dcterms:W3CDTF">2020-11-02T17:24:31Z</dcterms:modified>
</cp:coreProperties>
</file>