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E1B59"/>
    <a:srgbClr val="261036"/>
    <a:srgbClr val="000000"/>
    <a:srgbClr val="047E07"/>
    <a:srgbClr val="ADED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1400" y="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51168-90E1-44B7-A901-F135BBC97BCE}" type="datetimeFigureOut">
              <a:rPr lang="it-IT" smtClean="0"/>
              <a:t>03/11/2020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D1E45-6FAA-480A-952F-51D9F5931A2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061872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51168-90E1-44B7-A901-F135BBC97BCE}" type="datetimeFigureOut">
              <a:rPr lang="it-IT" smtClean="0"/>
              <a:t>03/11/2020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D1E45-6FAA-480A-952F-51D9F5931A2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36606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51168-90E1-44B7-A901-F135BBC97BCE}" type="datetimeFigureOut">
              <a:rPr lang="it-IT" smtClean="0"/>
              <a:t>03/11/2020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D1E45-6FAA-480A-952F-51D9F5931A2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514620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51168-90E1-44B7-A901-F135BBC97BCE}" type="datetimeFigureOut">
              <a:rPr lang="it-IT" smtClean="0"/>
              <a:t>03/11/2020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D1E45-6FAA-480A-952F-51D9F5931A2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556137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51168-90E1-44B7-A901-F135BBC97BCE}" type="datetimeFigureOut">
              <a:rPr lang="it-IT" smtClean="0"/>
              <a:t>03/11/2020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D1E45-6FAA-480A-952F-51D9F5931A2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17229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51168-90E1-44B7-A901-F135BBC97BCE}" type="datetimeFigureOut">
              <a:rPr lang="it-IT" smtClean="0"/>
              <a:t>03/11/2020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D1E45-6FAA-480A-952F-51D9F5931A2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885495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51168-90E1-44B7-A901-F135BBC97BCE}" type="datetimeFigureOut">
              <a:rPr lang="it-IT" smtClean="0"/>
              <a:t>03/11/2020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D1E45-6FAA-480A-952F-51D9F5931A2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075348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51168-90E1-44B7-A901-F135BBC97BCE}" type="datetimeFigureOut">
              <a:rPr lang="it-IT" smtClean="0"/>
              <a:t>03/11/2020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D1E45-6FAA-480A-952F-51D9F5931A2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944474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51168-90E1-44B7-A901-F135BBC97BCE}" type="datetimeFigureOut">
              <a:rPr lang="it-IT" smtClean="0"/>
              <a:t>03/11/2020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D1E45-6FAA-480A-952F-51D9F5931A2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543959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51168-90E1-44B7-A901-F135BBC97BCE}" type="datetimeFigureOut">
              <a:rPr lang="it-IT" smtClean="0"/>
              <a:t>03/11/2020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D1E45-6FAA-480A-952F-51D9F5931A2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166966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51168-90E1-44B7-A901-F135BBC97BCE}" type="datetimeFigureOut">
              <a:rPr lang="it-IT" smtClean="0"/>
              <a:t>03/11/2020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D1E45-6FAA-480A-952F-51D9F5931A2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512668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C51168-90E1-44B7-A901-F135BBC97BCE}" type="datetimeFigureOut">
              <a:rPr lang="it-IT" smtClean="0"/>
              <a:t>03/11/2020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DD1E45-6FAA-480A-952F-51D9F5931A2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80942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jp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10" Type="http://schemas.microsoft.com/office/2007/relationships/hdphoto" Target="../media/hdphoto1.wdp"/><Relationship Id="rId4" Type="http://schemas.openxmlformats.org/officeDocument/2006/relationships/image" Target="../media/image4.jpg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-108520" y="548680"/>
            <a:ext cx="6355568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60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La  vendemmia</a:t>
            </a:r>
          </a:p>
        </p:txBody>
      </p:sp>
    </p:spTree>
    <p:extLst>
      <p:ext uri="{BB962C8B-B14F-4D97-AF65-F5344CB8AC3E}">
        <p14:creationId xmlns:p14="http://schemas.microsoft.com/office/powerpoint/2010/main" val="1162130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198658" y="6277105"/>
            <a:ext cx="937739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dirty="0">
                <a:solidFill>
                  <a:srgbClr val="3E1B59"/>
                </a:solidFill>
                <a:latin typeface="Arial Black" pitchFamily="34" charset="0"/>
              </a:rPr>
              <a:t>Livia Pedalino e Teresa Oratino          Sez. A  Capoluogo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198658" y="116632"/>
            <a:ext cx="545346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20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it-IT" sz="2000" dirty="0">
                <a:solidFill>
                  <a:srgbClr val="3E1B59"/>
                </a:solidFill>
                <a:latin typeface="Arial" pitchFamily="34" charset="0"/>
                <a:cs typeface="Arial" pitchFamily="34" charset="0"/>
              </a:rPr>
              <a:t>Campo di esperienza: Immagini, suoni e colori</a:t>
            </a:r>
          </a:p>
          <a:p>
            <a:r>
              <a:rPr lang="it-IT" sz="2000" dirty="0">
                <a:solidFill>
                  <a:srgbClr val="3E1B59"/>
                </a:solidFill>
                <a:latin typeface="Arial" pitchFamily="34" charset="0"/>
                <a:cs typeface="Arial" pitchFamily="34" charset="0"/>
              </a:rPr>
              <a:t>Obiettivi: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it-IT" sz="2000" dirty="0">
                <a:solidFill>
                  <a:srgbClr val="3E1B59"/>
                </a:solidFill>
                <a:latin typeface="Arial" pitchFamily="34" charset="0"/>
                <a:cs typeface="Arial" pitchFamily="34" charset="0"/>
              </a:rPr>
              <a:t>Osservare e conoscere l’uva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it-IT" sz="2000" dirty="0">
                <a:solidFill>
                  <a:srgbClr val="3E1B59"/>
                </a:solidFill>
                <a:latin typeface="Arial" pitchFamily="34" charset="0"/>
                <a:cs typeface="Arial" pitchFamily="34" charset="0"/>
              </a:rPr>
              <a:t>Conoscere la sequenza temporale delle fasi della vendemmia:</a:t>
            </a:r>
          </a:p>
          <a:p>
            <a:r>
              <a:rPr lang="it-IT" sz="2000" dirty="0">
                <a:solidFill>
                  <a:srgbClr val="3E1B59"/>
                </a:solidFill>
                <a:latin typeface="Arial" pitchFamily="34" charset="0"/>
                <a:cs typeface="Arial" pitchFamily="34" charset="0"/>
              </a:rPr>
              <a:t> raccolta, pigiatura, travaso </a:t>
            </a:r>
          </a:p>
          <a:p>
            <a:r>
              <a:rPr lang="it-IT" sz="2000" dirty="0">
                <a:solidFill>
                  <a:srgbClr val="3E1B59"/>
                </a:solidFill>
                <a:latin typeface="Arial" pitchFamily="34" charset="0"/>
                <a:cs typeface="Arial" pitchFamily="34" charset="0"/>
              </a:rPr>
              <a:t>e imbottigliamento</a:t>
            </a:r>
          </a:p>
        </p:txBody>
      </p:sp>
      <p:pic>
        <p:nvPicPr>
          <p:cNvPr id="6" name="AUDIO-2020-10-25-20-31-43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44208" y="845460"/>
            <a:ext cx="1096888" cy="1096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529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9000">
        <p14:reveal/>
      </p:transition>
    </mc:Choice>
    <mc:Fallback xmlns="">
      <p:transition spd="slow" advTm="1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G_9152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898.273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7544" y="332656"/>
            <a:ext cx="8136904" cy="590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796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80000">
        <p14:doors dir="vert"/>
      </p:transition>
    </mc:Choice>
    <mc:Fallback xmlns="">
      <p:transition spd="slow" advTm="8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4071733" cy="3212976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45024"/>
            <a:ext cx="4320481" cy="3041112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521" y="0"/>
            <a:ext cx="4320480" cy="2942378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481" y="2956667"/>
            <a:ext cx="2915816" cy="2199619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7" y="3942750"/>
            <a:ext cx="1907704" cy="2915250"/>
          </a:xfrm>
          <a:prstGeom prst="rect">
            <a:avLst/>
          </a:prstGeom>
        </p:spPr>
      </p:pic>
      <p:pic>
        <p:nvPicPr>
          <p:cNvPr id="10" name="AUDIO-2020-10-25-20-42-51 (1)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65329" y="5364938"/>
            <a:ext cx="1259631" cy="1259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039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3000">
        <p:checker/>
      </p:transition>
    </mc:Choice>
    <mc:Fallback xmlns="">
      <p:transition spd="slow" advTm="33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9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16632"/>
            <a:ext cx="4948014" cy="6597352"/>
          </a:xfrm>
          <a:prstGeom prst="rect">
            <a:avLst/>
          </a:prstGeom>
        </p:spPr>
      </p:pic>
      <p:pic>
        <p:nvPicPr>
          <p:cNvPr id="5" name="AUDIO-2020-10-25-21-23-39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16216" y="980728"/>
            <a:ext cx="1168896" cy="1168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082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43</Words>
  <Application>Microsoft Office PowerPoint</Application>
  <PresentationFormat>Presentazione su schermo (4:3)</PresentationFormat>
  <Paragraphs>9</Paragraphs>
  <Slides>5</Slides>
  <Notes>0</Notes>
  <HiddenSlides>0</HiddenSlides>
  <MMClips>4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</vt:i4>
      </vt:variant>
    </vt:vector>
  </HeadingPairs>
  <TitlesOfParts>
    <vt:vector size="9" baseType="lpstr">
      <vt:lpstr>Arial</vt:lpstr>
      <vt:lpstr>Arial Black</vt:lpstr>
      <vt:lpstr>Calibri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HOME</dc:creator>
  <cp:lastModifiedBy>Raffaella Castiello</cp:lastModifiedBy>
  <cp:revision>8</cp:revision>
  <dcterms:created xsi:type="dcterms:W3CDTF">2020-10-25T19:10:40Z</dcterms:created>
  <dcterms:modified xsi:type="dcterms:W3CDTF">2020-11-03T17:45:41Z</dcterms:modified>
</cp:coreProperties>
</file>