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040A2-7B23-4119-9639-D9D2CA2BDB8E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728CD-CA7F-4123-9B44-957C1C2753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69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28CD-CA7F-4123-9B44-957C1C27537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48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80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54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65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80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07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88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61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13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53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96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25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41CD7-64D8-4504-8B57-BFEE8D922653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B0121-3B35-490B-B31E-2EF3829B1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66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HOME\Desktop\vocali.png" TargetMode="External"/><Relationship Id="rId3" Type="http://schemas.openxmlformats.org/officeDocument/2006/relationships/hyperlink" Target="file:///C:\Users\HOME\Desktop\A.png" TargetMode="External"/><Relationship Id="rId7" Type="http://schemas.openxmlformats.org/officeDocument/2006/relationships/hyperlink" Target="file:///C:\Users\HOME\Desktop\566d71a759ab8148bde25bff8717c8ad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HOME\Desktop\O.png" TargetMode="External"/><Relationship Id="rId5" Type="http://schemas.openxmlformats.org/officeDocument/2006/relationships/hyperlink" Target="file:///C:\Users\HOME\Desktop\I.png" TargetMode="External"/><Relationship Id="rId4" Type="http://schemas.openxmlformats.org/officeDocument/2006/relationships/hyperlink" Target="file:///C:\Users\HOME\Desktop\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252536" y="2018584"/>
            <a:ext cx="6264696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Conosc</a:t>
            </a:r>
            <a:r>
              <a:rPr lang="it-IT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iamo…</a:t>
            </a:r>
          </a:p>
          <a:p>
            <a:pPr algn="ctr"/>
            <a:r>
              <a:rPr lang="it-IT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VOCALI!</a:t>
            </a:r>
            <a:r>
              <a:rPr lang="it-IT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it-IT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77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1560" y="51661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ndalus" pitchFamily="18" charset="-78"/>
              </a:rPr>
              <a:t>Docenti: Livia Pedalino </a:t>
            </a:r>
          </a:p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ndalus" pitchFamily="18" charset="-78"/>
              </a:rPr>
              <a:t>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ndalus" pitchFamily="18" charset="-78"/>
              </a:rPr>
              <a:t>               Teresa Oratino</a:t>
            </a:r>
          </a:p>
          <a:p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ndalus" pitchFamily="18" charset="-78"/>
              </a:rPr>
              <a:t>Sez. A plesso Capoluogo </a:t>
            </a:r>
            <a:endParaRPr lang="it-IT" sz="2400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  <a:cs typeface="Andalus" pitchFamily="18" charset="-78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2348880"/>
            <a:ext cx="468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Campo di esperienza: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Immagini, suoni e parole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 discorsi e le parole</a:t>
            </a:r>
          </a:p>
          <a:p>
            <a:endParaRPr lang="it-IT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Obiettivi: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Avvicinarsi al mondo della lingua scritta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Familiarizzare con i segni convenzionali della scrittura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Prendere consapevolezza che ogni vocale ha un suono diverso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Ricordare e riconoscere le VOCALI </a:t>
            </a:r>
            <a:endParaRPr lang="it-IT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UDIO-2020-11-15-15-13-5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60032" y="5517232"/>
            <a:ext cx="1024880" cy="10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6000">
        <p14:prism/>
      </p:transition>
    </mc:Choice>
    <mc:Fallback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939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764704"/>
            <a:ext cx="8520798" cy="5256584"/>
          </a:xfrm>
        </p:spPr>
      </p:pic>
    </p:spTree>
    <p:extLst>
      <p:ext uri="{BB962C8B-B14F-4D97-AF65-F5344CB8AC3E}">
        <p14:creationId xmlns:p14="http://schemas.microsoft.com/office/powerpoint/2010/main" val="155116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3000">
        <p14:flip dir="r"/>
      </p:transition>
    </mc:Choice>
    <mc:Fallback>
      <p:transition spd="slow" advTm="9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3"/>
            <a:ext cx="2964155" cy="36887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92" y="0"/>
            <a:ext cx="2984121" cy="37170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13" y="28241"/>
            <a:ext cx="3137883" cy="39049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" y="3284984"/>
            <a:ext cx="2964155" cy="41928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38" y="3284984"/>
            <a:ext cx="3086924" cy="4365104"/>
          </a:xfrm>
          <a:prstGeom prst="rect">
            <a:avLst/>
          </a:prstGeom>
        </p:spPr>
      </p:pic>
      <p:pic>
        <p:nvPicPr>
          <p:cNvPr id="10" name="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06284" y="4509120"/>
            <a:ext cx="1528936" cy="1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3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45000">
        <p14:switch dir="r"/>
      </p:transition>
    </mc:Choice>
    <mc:Fallback>
      <p:transition spd="slow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5534"/>
            <a:ext cx="4597917" cy="63093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1520" y="942643"/>
            <a:ext cx="381642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Scarica qui le schede:</a:t>
            </a:r>
          </a:p>
          <a:p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 </a:t>
            </a:r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hlinkClick r:id="rId3" action="ppaction://hlinkfile"/>
              </a:rPr>
              <a:t>C:\Users\HOME\Desktop\A.png</a:t>
            </a:r>
            <a:endParaRPr lang="it-IT" dirty="0" smtClean="0"/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hlinkClick r:id="rId4" action="ppaction://hlinkfile"/>
              </a:rPr>
              <a:t>C:\Users\HOME\Desktop\E.png</a:t>
            </a:r>
            <a:endParaRPr lang="it-IT" dirty="0" smtClean="0"/>
          </a:p>
          <a:p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hlinkClick r:id="rId5" action="ppaction://hlinkfile"/>
              </a:rPr>
              <a:t>C:\Users\HOME\Desktop\I.png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hlinkClick r:id="rId6" action="ppaction://hlinkfile"/>
              </a:rPr>
              <a:t>C:\Users\HOME\Desktop\O.png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hlinkClick r:id="rId7" action="ppaction://hlinkfile"/>
              </a:rPr>
              <a:t>C:\Users\HOME\Desktop\566d71a759ab8148bde25bff8717c8ad.png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hlinkClick r:id="rId8" action="ppaction://hlinkfile"/>
              </a:rPr>
              <a:t>C:\Users\HOME\Desktop\vocali.png</a:t>
            </a: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450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85</Words>
  <Application>Microsoft Office PowerPoint</Application>
  <PresentationFormat>Presentazione su schermo (4:3)</PresentationFormat>
  <Paragraphs>29</Paragraphs>
  <Slides>5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HOME</cp:lastModifiedBy>
  <cp:revision>5</cp:revision>
  <dcterms:created xsi:type="dcterms:W3CDTF">2020-11-15T13:40:05Z</dcterms:created>
  <dcterms:modified xsi:type="dcterms:W3CDTF">2020-11-15T14:29:31Z</dcterms:modified>
</cp:coreProperties>
</file>