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113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43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52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65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78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11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18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42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92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68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2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E86AF-2804-4BCA-902A-8F83B59108E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C9026-86F5-488A-854F-94CCAFEA97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70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file:///C:\Users\HOME\Desktop\Pregrafismo%20Autunno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HOME\Desktop\IMG_9325.JPG" TargetMode="External"/><Relationship Id="rId5" Type="http://schemas.openxmlformats.org/officeDocument/2006/relationships/hyperlink" Target="file:///C:\Users\HOME\Desktop\ogni%20cosa%20al%20suo%20posto.png" TargetMode="Externa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364641" y="2204864"/>
            <a:ext cx="676875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Il pregrafismo… in Autunno</a:t>
            </a:r>
            <a:endParaRPr lang="it-IT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561510"/>
      </p:ext>
    </p:extLst>
  </p:cSld>
  <p:clrMapOvr>
    <a:masterClrMapping/>
  </p:clrMapOvr>
  <p:transition spd="slow" advTm="3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02276" y="191683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Docenti: Livia Pedalino e Teresa Oratino</a:t>
            </a:r>
          </a:p>
          <a:p>
            <a:r>
              <a:rPr lang="it-IT" sz="2400" b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Sez. A plesso Capoluogo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771800" y="3212976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Campo di esperienza: Immagini, suoni e colori</a:t>
            </a:r>
          </a:p>
          <a:p>
            <a:r>
              <a:rPr lang="it-IT" sz="2000" dirty="0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Obiettivi: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Ricordare le caratteristiche della stagione ‘’Autunno’’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Sviluppare la motricità fine</a:t>
            </a:r>
          </a:p>
        </p:txBody>
      </p:sp>
    </p:spTree>
    <p:extLst>
      <p:ext uri="{BB962C8B-B14F-4D97-AF65-F5344CB8AC3E}">
        <p14:creationId xmlns:p14="http://schemas.microsoft.com/office/powerpoint/2010/main" val="184997159"/>
      </p:ext>
    </p:extLst>
  </p:cSld>
  <p:clrMapOvr>
    <a:masterClrMapping/>
  </p:clrMapOvr>
  <p:transition spd="slow" advTm="3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932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736519" y="935889"/>
            <a:ext cx="559895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1000">
        <p14:ripple/>
      </p:transition>
    </mc:Choice>
    <mc:Fallback xmlns="">
      <p:transition spd="slow" advTm="25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4" y="151625"/>
            <a:ext cx="2883539" cy="403244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0648"/>
            <a:ext cx="2679895" cy="37444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79" y="2348880"/>
            <a:ext cx="3080597" cy="43570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67544" y="4293096"/>
            <a:ext cx="2089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5" action="ppaction://hlinkfile"/>
              </a:rPr>
              <a:t>C:\Users\HOME\Desktop\ogni cosa al suo posto.png</a:t>
            </a:r>
            <a:endParaRPr lang="it-IT" dirty="0"/>
          </a:p>
        </p:txBody>
      </p:sp>
      <p:sp>
        <p:nvSpPr>
          <p:cNvPr id="9" name="CasellaDiTesto 8">
            <a:hlinkClick r:id="rId6" action="ppaction://hlinkfile"/>
          </p:cNvPr>
          <p:cNvSpPr txBox="1"/>
          <p:nvPr/>
        </p:nvSpPr>
        <p:spPr>
          <a:xfrm>
            <a:off x="3419872" y="1494697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6" action="ppaction://hlinkfile"/>
              </a:rPr>
              <a:t>C:\Users\HOME\Desktop\IMG_9325.JPG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336070" y="418407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7" action="ppaction://hlinkfile"/>
              </a:rPr>
              <a:t>C:\Users\HOME\Desktop\Pregrafismo Autunno.png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60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81</Words>
  <Application>Microsoft Office PowerPoint</Application>
  <PresentationFormat>Presentazione su schermo (4:3)</PresentationFormat>
  <Paragraphs>10</Paragraphs>
  <Slides>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Arial Narrow</vt:lpstr>
      <vt:lpstr>Arial Unicode MS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Raffaella Castiello</cp:lastModifiedBy>
  <cp:revision>5</cp:revision>
  <dcterms:created xsi:type="dcterms:W3CDTF">2020-11-07T18:00:49Z</dcterms:created>
  <dcterms:modified xsi:type="dcterms:W3CDTF">2020-11-10T16:41:29Z</dcterms:modified>
</cp:coreProperties>
</file>