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6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4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12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8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2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64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28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9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4FC2-F81E-4377-A021-24FD7E1C193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415D-7B7D-412C-B6DC-45D1EDB08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1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MAGICO AUTUNNO!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7082160" cy="2423119"/>
          </a:xfrm>
        </p:spPr>
        <p:txBody>
          <a:bodyPr>
            <a:normAutofit lnSpcReduction="10000"/>
          </a:bodyPr>
          <a:lstStyle/>
          <a:p>
            <a:pPr algn="r"/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Sezione E- Scuola dell’ Infanzia - Plesso « Frate G. Siciliano»</a:t>
            </a:r>
          </a:p>
          <a:p>
            <a:pPr algn="r"/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</p:txBody>
      </p:sp>
      <p:pic>
        <p:nvPicPr>
          <p:cNvPr id="1026" name="Picture 2" descr="C:\Users\Lenovo PC\Desktop\fog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0" y="1412776"/>
            <a:ext cx="77679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SCOPRI LE MAGIE DI……FOLLETTO AUTUNNINO!</a:t>
            </a:r>
            <a:br>
              <a:rPr lang="it-IT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br>
              <a:rPr lang="it-IT" sz="2000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Ascolta!</a:t>
            </a:r>
          </a:p>
        </p:txBody>
      </p:sp>
      <p:pic>
        <p:nvPicPr>
          <p:cNvPr id="1026" name="Picture 2" descr="C:\Users\Lenovo PC\Desktop\20201101_093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84376" cy="43924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 PC\Desktop\20201101_092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0" y="1340768"/>
            <a:ext cx="3713524" cy="321297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E238146-D4FF-48FA-90A6-A4F571B36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6516216" y="836712"/>
            <a:ext cx="758552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 PC\Desktop\20201101_121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839"/>
            <a:ext cx="3456384" cy="403014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 PC\Desktop\20201101_092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3932"/>
            <a:ext cx="3456384" cy="446449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06353" cy="892981"/>
          </a:xfrm>
        </p:spPr>
        <p:txBody>
          <a:bodyPr>
            <a:noAutofit/>
          </a:bodyPr>
          <a:lstStyle/>
          <a:p>
            <a:pPr algn="l"/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CON UN PO’ DI FANTASIA, DIVERTITI A CREARE......</a:t>
            </a:r>
            <a:br>
              <a:rPr lang="it-IT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                                 CON LE FOGLIE RACCOLTE. Ecco come!</a:t>
            </a:r>
            <a:endParaRPr lang="it-IT" sz="2400" dirty="0"/>
          </a:p>
        </p:txBody>
      </p:sp>
      <p:pic>
        <p:nvPicPr>
          <p:cNvPr id="3" name="Picture 3" descr="C:\Users\Lenovo PC\Desktop\pulc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9528"/>
            <a:ext cx="2337360" cy="21339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ovo PC\Desktop\albero-foglie-secche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7" y="1357927"/>
            <a:ext cx="2047191" cy="25744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 PC\Desktop\FB_IMG_16036901772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01" y="1919332"/>
            <a:ext cx="2520280" cy="21339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 PC\Desktop\FB_IMG_16036901649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3" y="1974272"/>
            <a:ext cx="2520280" cy="19581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 PC\Desktop\2 guf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33" y="4369528"/>
            <a:ext cx="2736304" cy="20977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599D090-3D0F-420E-995E-7C2725368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7148322" y="1132843"/>
            <a:ext cx="936104" cy="6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5445224"/>
            <a:ext cx="2818656" cy="720080"/>
          </a:xfrm>
        </p:spPr>
        <p:txBody>
          <a:bodyPr>
            <a:normAutofit/>
          </a:bodyPr>
          <a:lstStyle/>
          <a:p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Buon lavoro!</a:t>
            </a:r>
          </a:p>
        </p:txBody>
      </p:sp>
      <p:pic>
        <p:nvPicPr>
          <p:cNvPr id="4099" name="Picture 3" descr="C:\Users\Lenovo PC\Desktop\lu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06" y="3284984"/>
            <a:ext cx="3131770" cy="25202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 PC\Desktop\pes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8396"/>
            <a:ext cx="2700089" cy="200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ovo PC\Desktop\copia immag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8396"/>
            <a:ext cx="2667000" cy="200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97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</Words>
  <Application>Microsoft Office PowerPoint</Application>
  <PresentationFormat>Presentazione su schermo (4:3)</PresentationFormat>
  <Paragraphs>13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Tema di Office</vt:lpstr>
      <vt:lpstr>MAGICO AUTUNNO!</vt:lpstr>
      <vt:lpstr>SCOPRI LE MAGIE DI……FOLLETTO AUTUNNINO!                                                                                                                                                                                                                              Ascolta!</vt:lpstr>
      <vt:lpstr>Presentazione standard di PowerPoint</vt:lpstr>
      <vt:lpstr>CON UN PO’ DI FANTASIA, DIVERTITI A CREARE......                                  CON LE FOGLIE RACCOLTE. Ecco come!</vt:lpstr>
      <vt:lpstr> Buon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MAGICO AUTUNNO!</dc:title>
  <dc:creator>Lenovo PC</dc:creator>
  <cp:lastModifiedBy>Raffaella Castiello</cp:lastModifiedBy>
  <cp:revision>28</cp:revision>
  <dcterms:created xsi:type="dcterms:W3CDTF">2020-10-31T16:02:46Z</dcterms:created>
  <dcterms:modified xsi:type="dcterms:W3CDTF">2020-11-03T18:15:07Z</dcterms:modified>
</cp:coreProperties>
</file>