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71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44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02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36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30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27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03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8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53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1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9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83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0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7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3B19-70A7-4E9E-B37A-C01A5FA61E97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1AB6-B990-4667-8C56-391413B4FA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563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Ll1fuRWF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F3B82-4492-4054-A2E4-FF0C730BF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-43875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20 NOVEMBRE: GIORNATA MONDIALE DEI DIRITTI DEI BAMBINI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60DE2F-061B-4AD5-A142-438C438F6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4207"/>
            <a:ext cx="9448800" cy="685800"/>
          </a:xfrm>
        </p:spPr>
        <p:txBody>
          <a:bodyPr/>
          <a:lstStyle/>
          <a:p>
            <a:r>
              <a:rPr lang="it-IT" dirty="0"/>
              <a:t>INS. D’AMORE MARIA TERESA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D593AE-A74B-41D3-BF06-907772126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69" y="1386341"/>
            <a:ext cx="7259866" cy="47905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8D622A-BE5E-4FF8-B6C1-A21AF6D04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755" cy="1130886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C8276BC-CCFE-41D4-A225-915C45821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359" y="1458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13B75E-A088-4117-8095-8D854661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1" y="251189"/>
            <a:ext cx="8610600" cy="1293028"/>
          </a:xfrm>
        </p:spPr>
        <p:txBody>
          <a:bodyPr/>
          <a:lstStyle/>
          <a:p>
            <a:pPr algn="ctr"/>
            <a:r>
              <a:rPr lang="it-IT" dirty="0"/>
              <a:t>ASCOLTIAMO LA CANZONCINA </a:t>
            </a:r>
          </a:p>
        </p:txBody>
      </p:sp>
      <p:pic>
        <p:nvPicPr>
          <p:cNvPr id="4" name="Elementi multimediali online 3" title="I diritti dei bambini - Canzoni per bambini di Mela Music @MelaMusicTV">
            <a:hlinkClick r:id="" action="ppaction://media"/>
            <a:extLst>
              <a:ext uri="{FF2B5EF4-FFF2-40B4-BE49-F238E27FC236}">
                <a16:creationId xmlns:a16="http://schemas.microsoft.com/office/drawing/2014/main" id="{BBE351CA-832F-4892-BEA7-3FF7A270EE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3616" y="1334278"/>
            <a:ext cx="9498563" cy="55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61BA1-E738-45EA-AFF3-E1814DF2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77" y="443697"/>
            <a:ext cx="8610600" cy="1293028"/>
          </a:xfrm>
        </p:spPr>
        <p:txBody>
          <a:bodyPr/>
          <a:lstStyle/>
          <a:p>
            <a:r>
              <a:rPr lang="it-IT" dirty="0"/>
              <a:t>Ascoltate la filastrocca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2420B5-D01F-4EEE-B5CC-EEDB339B8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7" y="1643419"/>
            <a:ext cx="5090986" cy="4841357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920ED5E-44CA-4506-9B63-2D1C7EC05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1492" y="721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E4ED8-B22D-44FD-8C90-334E6D80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18" y="391149"/>
            <a:ext cx="8610600" cy="1293028"/>
          </a:xfrm>
        </p:spPr>
        <p:txBody>
          <a:bodyPr/>
          <a:lstStyle/>
          <a:p>
            <a:pPr algn="ctr"/>
            <a:r>
              <a:rPr lang="it-IT" dirty="0"/>
              <a:t>Ora tocca a voi 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7DBF4E-2BD0-4E18-A548-5F3C9751D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r="43178"/>
          <a:stretch/>
        </p:blipFill>
        <p:spPr>
          <a:xfrm rot="5400000">
            <a:off x="3764905" y="-433873"/>
            <a:ext cx="4366728" cy="8313579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B92C7F1-0EAC-4A88-84F1-2473FC109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6557" y="550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0</TotalTime>
  <Words>25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Scia di vapore</vt:lpstr>
      <vt:lpstr>20 NOVEMBRE: GIORNATA MONDIALE DEI DIRITTI DEI BAMBINI </vt:lpstr>
      <vt:lpstr>ASCOLTIAMO LA CANZONCINA </vt:lpstr>
      <vt:lpstr>Ascoltate la filastrocca </vt:lpstr>
      <vt:lpstr>Ora tocca a voi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NOVEMBRE: GIORNATA MONDIALE DEI DIRITTI DEI BAMBINI </dc:title>
  <dc:creator>Maria Teresa</dc:creator>
  <cp:lastModifiedBy>Maria Teresa</cp:lastModifiedBy>
  <cp:revision>11</cp:revision>
  <dcterms:created xsi:type="dcterms:W3CDTF">2020-11-18T20:24:00Z</dcterms:created>
  <dcterms:modified xsi:type="dcterms:W3CDTF">2020-11-19T14:57:58Z</dcterms:modified>
</cp:coreProperties>
</file>