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65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11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24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5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4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9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13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21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94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0F34-CC20-4EF3-A770-5BB79F1CFB45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17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3" y="259580"/>
            <a:ext cx="6858000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85908" y="573723"/>
            <a:ext cx="3705497" cy="3985214"/>
          </a:xfrm>
        </p:spPr>
        <p:txBody>
          <a:bodyPr anchor="ctr">
            <a:normAutofit/>
          </a:bodyPr>
          <a:lstStyle/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SIAMO </a:t>
            </a:r>
            <a:r>
              <a:rPr lang="it-IT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TUTTI BAMBINI </a:t>
            </a:r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ABBIAMO TUTTI GLI STESSI DIRITTI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783535"/>
            <a:ext cx="9144000" cy="165576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b="1" dirty="0" err="1">
                <a:ln/>
                <a:solidFill>
                  <a:schemeClr val="accent4"/>
                </a:solidFill>
              </a:rPr>
              <a:t>Ins</a:t>
            </a:r>
            <a:r>
              <a:rPr lang="it-IT" b="1" dirty="0">
                <a:ln/>
                <a:solidFill>
                  <a:schemeClr val="accent4"/>
                </a:solidFill>
              </a:rPr>
              <a:t>. Antonella Carla Lamparelli/ Elena Romano</a:t>
            </a:r>
          </a:p>
          <a:p>
            <a:r>
              <a:rPr lang="it-IT" b="1" dirty="0">
                <a:ln/>
                <a:solidFill>
                  <a:schemeClr val="accent4"/>
                </a:solidFill>
              </a:rPr>
              <a:t>Classi 3^C-3^D</a:t>
            </a:r>
          </a:p>
        </p:txBody>
      </p:sp>
    </p:spTree>
    <p:extLst>
      <p:ext uri="{BB962C8B-B14F-4D97-AF65-F5344CB8AC3E}">
        <p14:creationId xmlns:p14="http://schemas.microsoft.com/office/powerpoint/2010/main" val="300227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DIRITTI DEI BAMBINI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62272" y="1635129"/>
            <a:ext cx="2968758" cy="39703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Sono un bambino, tutti zitti, </a:t>
            </a:r>
          </a:p>
          <a:p>
            <a:pPr algn="just"/>
            <a:r>
              <a:rPr lang="it-IT" dirty="0"/>
              <a:t>ora vi elenco i miei diritti</a:t>
            </a:r>
          </a:p>
          <a:p>
            <a:pPr algn="just"/>
            <a:r>
              <a:rPr lang="it-IT" dirty="0"/>
              <a:t>ho diritto ad un nome mio,</a:t>
            </a:r>
          </a:p>
          <a:p>
            <a:pPr algn="just"/>
            <a:r>
              <a:rPr lang="it-IT" dirty="0"/>
              <a:t>perché son unico, son io</a:t>
            </a:r>
          </a:p>
          <a:p>
            <a:pPr algn="just"/>
            <a:r>
              <a:rPr lang="it-IT" dirty="0"/>
              <a:t>ho diritto ad una famiglia,</a:t>
            </a:r>
          </a:p>
          <a:p>
            <a:pPr algn="just"/>
            <a:r>
              <a:rPr lang="it-IT" dirty="0"/>
              <a:t>all’amore, alla meraviglia</a:t>
            </a:r>
          </a:p>
          <a:p>
            <a:pPr algn="just"/>
            <a:r>
              <a:rPr lang="it-IT" dirty="0"/>
              <a:t>ho diritto all’ istruzione</a:t>
            </a:r>
          </a:p>
          <a:p>
            <a:pPr algn="just"/>
            <a:r>
              <a:rPr lang="it-IT" dirty="0"/>
              <a:t>al piacere di una canzone,</a:t>
            </a:r>
          </a:p>
          <a:p>
            <a:pPr algn="just"/>
            <a:r>
              <a:rPr lang="it-IT" dirty="0"/>
              <a:t>ho diritto a giorni felici</a:t>
            </a:r>
          </a:p>
          <a:p>
            <a:pPr algn="just"/>
            <a:r>
              <a:rPr lang="it-IT" dirty="0"/>
              <a:t>a una vita senza nemici</a:t>
            </a:r>
          </a:p>
          <a:p>
            <a:pPr algn="just"/>
            <a:r>
              <a:rPr lang="it-IT" dirty="0"/>
              <a:t>ho diritto a crescer sano </a:t>
            </a:r>
          </a:p>
          <a:p>
            <a:pPr algn="just"/>
            <a:r>
              <a:rPr lang="it-IT" dirty="0"/>
              <a:t>su forza, tendimi la mano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G. BORDI </a:t>
            </a:r>
          </a:p>
        </p:txBody>
      </p:sp>
      <p:sp>
        <p:nvSpPr>
          <p:cNvPr id="12" name="Fumetto 4 11"/>
          <p:cNvSpPr/>
          <p:nvPr/>
        </p:nvSpPr>
        <p:spPr>
          <a:xfrm>
            <a:off x="3652462" y="1460816"/>
            <a:ext cx="3166349" cy="2392477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dirty="0"/>
          </a:p>
          <a:p>
            <a:pPr algn="just"/>
            <a:r>
              <a:rPr lang="it-IT" sz="1600" dirty="0"/>
              <a:t>Leggi bene la poesia e individua le rime</a:t>
            </a:r>
            <a:r>
              <a:rPr lang="it-IT" dirty="0"/>
              <a:t>	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 b="22009"/>
          <a:stretch/>
        </p:blipFill>
        <p:spPr>
          <a:xfrm>
            <a:off x="7533186" y="2403566"/>
            <a:ext cx="4247655" cy="349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7358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 DIRITTI DEI BAMBINI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5762" y="1392258"/>
            <a:ext cx="8224913" cy="45550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/>
              <a:t>ARTICOLO 2</a:t>
            </a:r>
          </a:p>
          <a:p>
            <a:pPr algn="just"/>
            <a:r>
              <a:rPr lang="it-IT" dirty="0"/>
              <a:t>Tutti gli Stati devono rispettare e …………. i diritti del bambino, senza distinzione di razza, di colore, di sesso, di lingua, di religione, di opinione politica della sua famiglia.</a:t>
            </a:r>
          </a:p>
          <a:p>
            <a:r>
              <a:rPr lang="it-IT" b="1" dirty="0"/>
              <a:t>ARTICOLO 17</a:t>
            </a:r>
          </a:p>
          <a:p>
            <a:pPr algn="just"/>
            <a:r>
              <a:rPr lang="it-IT" dirty="0"/>
              <a:t>I giornali, i programmi radiofonici e televisivi sono importanti per i bambini. </a:t>
            </a:r>
          </a:p>
          <a:p>
            <a:pPr algn="just"/>
            <a:r>
              <a:rPr lang="it-IT" dirty="0"/>
              <a:t>Il bambino deve essere protetto da film, libri, programmi televisivi o altro materiale non………..alla sua età</a:t>
            </a:r>
          </a:p>
          <a:p>
            <a:r>
              <a:rPr lang="it-IT" b="1" dirty="0"/>
              <a:t>ARTICOLO 28</a:t>
            </a:r>
          </a:p>
          <a:p>
            <a:pPr algn="just"/>
            <a:r>
              <a:rPr lang="it-IT" dirty="0"/>
              <a:t>Il bambino ha diritto all’…………….La scuola deve essere………e gratuita per tutti.</a:t>
            </a:r>
          </a:p>
          <a:p>
            <a:r>
              <a:rPr lang="it-IT" b="1" dirty="0"/>
              <a:t>ARTICOLO 31 </a:t>
            </a:r>
          </a:p>
          <a:p>
            <a:pPr algn="just"/>
            <a:r>
              <a:rPr lang="it-IT" dirty="0"/>
              <a:t>Il bambino ha diritto al ……………, al riposo, al divertimento e a………..alle attività che più gli piacciono.</a:t>
            </a:r>
          </a:p>
          <a:p>
            <a:r>
              <a:rPr lang="it-IT" b="1" dirty="0"/>
              <a:t>ARTICOLO 32</a:t>
            </a:r>
          </a:p>
          <a:p>
            <a:pPr algn="just"/>
            <a:r>
              <a:rPr lang="it-IT" dirty="0"/>
              <a:t>Nessun bambino deve essere………….Nessun bambino deve svolgere lavori pesanti o….…….per la sua salute, lavori che possano essere pericolosi o che gli impediscano di crescere bene e di studiare.</a:t>
            </a:r>
            <a:r>
              <a:rPr lang="it-IT" sz="1600" dirty="0"/>
              <a:t>   </a:t>
            </a:r>
          </a:p>
        </p:txBody>
      </p:sp>
      <p:sp>
        <p:nvSpPr>
          <p:cNvPr id="5" name="Ovale 4"/>
          <p:cNvSpPr/>
          <p:nvPr/>
        </p:nvSpPr>
        <p:spPr>
          <a:xfrm>
            <a:off x="9073661" y="1083213"/>
            <a:ext cx="2968283" cy="414997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Completa il testo inserendo le seguenti parole al posto giusto.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dedicarsi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istruzione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garantire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gioco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sfruttato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adatto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rischiosi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obbligatoria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/>
          </a:p>
          <a:p>
            <a:pPr algn="ctr"/>
            <a:endParaRPr lang="it-IT" dirty="0"/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2C3207E-F733-4974-96FB-6D6F72CA76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81323" y="5642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280</Words>
  <Application>Microsoft Office PowerPoint</Application>
  <PresentationFormat>Widescreen</PresentationFormat>
  <Paragraphs>42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SIAMO TUTTI BAMBINI ABBIAMO TUTTI GLI STESSI DIRITTI</vt:lpstr>
      <vt:lpstr>DIRITTI DEI BAMBINI</vt:lpstr>
      <vt:lpstr>I DIRITTI DEI BAMBINI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Visone Rossana (GSE)</dc:creator>
  <cp:lastModifiedBy>antonella lamparelli</cp:lastModifiedBy>
  <cp:revision>28</cp:revision>
  <dcterms:created xsi:type="dcterms:W3CDTF">2020-10-20T16:55:45Z</dcterms:created>
  <dcterms:modified xsi:type="dcterms:W3CDTF">2020-11-18T21:01:55Z</dcterms:modified>
</cp:coreProperties>
</file>