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6"/>
  </p:normalViewPr>
  <p:slideViewPr>
    <p:cSldViewPr snapToGrid="0" snapToObjects="1" showGuides="1">
      <p:cViewPr varScale="1">
        <p:scale>
          <a:sx n="98" d="100"/>
          <a:sy n="98" d="100"/>
        </p:scale>
        <p:origin x="4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54D-2A90-D640-9657-65B6CD7800F6}" type="datetimeFigureOut">
              <a:rPr lang="it-IT" smtClean="0"/>
              <a:t>11/11/20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A618-DE8F-5F48-B0AB-A7A3A1DAC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20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54D-2A90-D640-9657-65B6CD7800F6}" type="datetimeFigureOut">
              <a:rPr lang="it-IT" smtClean="0"/>
              <a:t>11/11/20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A618-DE8F-5F48-B0AB-A7A3A1DAC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70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54D-2A90-D640-9657-65B6CD7800F6}" type="datetimeFigureOut">
              <a:rPr lang="it-IT" smtClean="0"/>
              <a:t>11/11/20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A618-DE8F-5F48-B0AB-A7A3A1DAC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31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54D-2A90-D640-9657-65B6CD7800F6}" type="datetimeFigureOut">
              <a:rPr lang="it-IT" smtClean="0"/>
              <a:t>11/11/20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A618-DE8F-5F48-B0AB-A7A3A1DAC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65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54D-2A90-D640-9657-65B6CD7800F6}" type="datetimeFigureOut">
              <a:rPr lang="it-IT" smtClean="0"/>
              <a:t>11/11/20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A618-DE8F-5F48-B0AB-A7A3A1DAC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58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54D-2A90-D640-9657-65B6CD7800F6}" type="datetimeFigureOut">
              <a:rPr lang="it-IT" smtClean="0"/>
              <a:t>11/11/20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A618-DE8F-5F48-B0AB-A7A3A1DAC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84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54D-2A90-D640-9657-65B6CD7800F6}" type="datetimeFigureOut">
              <a:rPr lang="it-IT" smtClean="0"/>
              <a:t>11/11/20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A618-DE8F-5F48-B0AB-A7A3A1DAC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26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54D-2A90-D640-9657-65B6CD7800F6}" type="datetimeFigureOut">
              <a:rPr lang="it-IT" smtClean="0"/>
              <a:t>11/11/20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A618-DE8F-5F48-B0AB-A7A3A1DAC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22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54D-2A90-D640-9657-65B6CD7800F6}" type="datetimeFigureOut">
              <a:rPr lang="it-IT" smtClean="0"/>
              <a:t>11/11/20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A618-DE8F-5F48-B0AB-A7A3A1DAC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38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54D-2A90-D640-9657-65B6CD7800F6}" type="datetimeFigureOut">
              <a:rPr lang="it-IT" smtClean="0"/>
              <a:t>11/11/20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A618-DE8F-5F48-B0AB-A7A3A1DAC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31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54D-2A90-D640-9657-65B6CD7800F6}" type="datetimeFigureOut">
              <a:rPr lang="it-IT" smtClean="0"/>
              <a:t>11/11/20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A618-DE8F-5F48-B0AB-A7A3A1DAC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80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354D-2A90-D640-9657-65B6CD7800F6}" type="datetimeFigureOut">
              <a:rPr lang="it-IT" smtClean="0"/>
              <a:t>11/11/20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A618-DE8F-5F48-B0AB-A7A3A1DAC7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8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281CD49-11D7-FE41-B50F-6E5CAF39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30" y="1215820"/>
            <a:ext cx="10030543" cy="56421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695194-BC21-8845-8501-9F25292B3C01}"/>
              </a:ext>
            </a:extLst>
          </p:cNvPr>
          <p:cNvSpPr txBox="1"/>
          <p:nvPr/>
        </p:nvSpPr>
        <p:spPr>
          <a:xfrm>
            <a:off x="3347883" y="383458"/>
            <a:ext cx="5132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LA STORIA DI SAN MARTINO</a:t>
            </a:r>
          </a:p>
        </p:txBody>
      </p:sp>
    </p:spTree>
    <p:extLst>
      <p:ext uri="{BB962C8B-B14F-4D97-AF65-F5344CB8AC3E}">
        <p14:creationId xmlns:p14="http://schemas.microsoft.com/office/powerpoint/2010/main" val="256714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DFE7BB6-578D-6848-B95A-0B0349860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618" y="1394528"/>
            <a:ext cx="6451933" cy="5161547"/>
          </a:xfrm>
          <a:prstGeom prst="rect">
            <a:avLst/>
          </a:prstGeom>
        </p:spPr>
      </p:pic>
      <p:pic>
        <p:nvPicPr>
          <p:cNvPr id="7" name="Elementi multimediali online 6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15400A20-B990-AD4C-B6A0-085223383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122" y="20078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0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E65F1A-65AF-E449-9708-EC2ED7D13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150" y="-151844"/>
            <a:ext cx="5219080" cy="716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2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5</Words>
  <Application>Microsoft Macintosh PowerPoint</Application>
  <PresentationFormat>Widescreen</PresentationFormat>
  <Paragraphs>1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7</cp:revision>
  <dcterms:created xsi:type="dcterms:W3CDTF">2020-11-11T16:30:47Z</dcterms:created>
  <dcterms:modified xsi:type="dcterms:W3CDTF">2020-11-11T17:35:31Z</dcterms:modified>
</cp:coreProperties>
</file>