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56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55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4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4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69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21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64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68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2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9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78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768E-F9AC-4770-9050-78870437F923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3A32-BAEF-498A-9982-144ADDE97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COLORATO AUTUNNO!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704856" cy="1224136"/>
          </a:xfrm>
        </p:spPr>
        <p:txBody>
          <a:bodyPr>
            <a:normAutofit fontScale="92500" lnSpcReduction="10000"/>
          </a:bodyPr>
          <a:lstStyle/>
          <a:p>
            <a:pPr algn="r"/>
            <a:endParaRPr lang="it-IT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it-IT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it-IT" sz="1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 Frate G. Siciliano »</a:t>
            </a:r>
          </a:p>
          <a:p>
            <a:pPr algn="r"/>
            <a:r>
              <a:rPr lang="it-IT" sz="1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endParaRPr lang="it-IT" i="1" dirty="0"/>
          </a:p>
        </p:txBody>
      </p:sp>
      <p:pic>
        <p:nvPicPr>
          <p:cNvPr id="8194" name="Picture 2" descr="C:\Users\Lenovo PC\Desktop\una-distesa-di-foglie-autunnal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6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MEMORIZZA LA SIMPATICA FILASTROCCA!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Ascolta!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95936" y="730826"/>
            <a:ext cx="4752528" cy="494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i="1" dirty="0">
                <a:latin typeface="Times New Roman"/>
                <a:ea typeface="Calibri"/>
                <a:cs typeface="Times New Roman"/>
              </a:rPr>
              <a:t> 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i="1" dirty="0">
                <a:latin typeface="Times New Roman"/>
                <a:ea typeface="Calibri"/>
                <a:cs typeface="Times New Roman"/>
              </a:rPr>
              <a:t> 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i="1" dirty="0">
                <a:latin typeface="Times New Roman"/>
                <a:ea typeface="Calibri"/>
                <a:cs typeface="Times New Roman"/>
              </a:rPr>
              <a:t> </a:t>
            </a:r>
            <a:r>
              <a:rPr lang="it-IT" sz="2200" b="1" i="1" dirty="0">
                <a:effectLst/>
                <a:latin typeface="Times New Roman"/>
                <a:ea typeface="Calibri"/>
                <a:cs typeface="Times New Roman"/>
              </a:rPr>
              <a:t>○○ LE FOGLIE MATTE ○○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Le foglie matte si lasciano andare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dal soffio del vento si fan trasportare.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C’è quella gialla che gioca a palla.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La foglia marrone fa un gran  ruzzolone.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C’è quella rossa che fa una gran corsa.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La foglia arancione vola come un aquilone.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Solo la verde si tiene ben stretta </a:t>
            </a:r>
            <a:endParaRPr lang="it-IT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Times New Roman"/>
                <a:ea typeface="Calibri"/>
                <a:cs typeface="Times New Roman"/>
              </a:rPr>
              <a:t>perché di cadere non ha proprio fretta!</a:t>
            </a:r>
            <a:endParaRPr lang="it-IT" sz="11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Lenovo PC\Desktop\FB_IMG_1603531133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40360" cy="39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2537F8C-6780-45AF-A73C-1A2E5F55F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804248" y="606114"/>
            <a:ext cx="1672346" cy="109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 PC\Desktop\foto filastrocca foglie\SKM_55820110317270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36504" cy="29523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 PC\Desktop\foto filastrocca foglie\SKM_5582011031727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4824536" cy="309634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9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novo PC\Desktop\foto filastrocca foglie\SKM_5582011031231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96544" cy="313017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 PC\Desktop\foto filastrocca foglie\SKM_55820110312310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248472" cy="316835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9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 PC\Desktop\foto filastrocca foglie\SKM_55820110312310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96544" cy="35283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2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STAMPA LE IMMAGINI ALLEGATE, COLORALE, INCOLLALE SU UN CARTONCINO,  RITAGLIALE E ….REALIZZA DELLE SIMPATICHE FOGLIE MATTE DA ANIMARE. 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Ecco come!</a:t>
            </a:r>
          </a:p>
        </p:txBody>
      </p:sp>
      <p:pic>
        <p:nvPicPr>
          <p:cNvPr id="3" name="Picture 2" descr="C:\Users\Lenovo PC\Desktop\foto filastrocca foglie\SKM_55820110312330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" y="2204864"/>
            <a:ext cx="2801946" cy="40324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enovo PC\Desktop\foto filastrocca foglie\SKM_55820110312330_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90" y="2220906"/>
            <a:ext cx="2664296" cy="40003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 PC\Desktop\foto filastrocca foglie\SKM_55820110312330_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36" y="2220906"/>
            <a:ext cx="2770502" cy="40003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513E729-C735-4A62-BBEA-CB599458C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7164288" y="933324"/>
            <a:ext cx="1368152" cy="10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648072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Buon lavoro e…buon divertimento!</a:t>
            </a:r>
          </a:p>
        </p:txBody>
      </p:sp>
      <p:pic>
        <p:nvPicPr>
          <p:cNvPr id="7171" name="Picture 3" descr="C:\Users\Lenovo PC\Desktop\foto filastrocca foglie\SKM_55820110312330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19"/>
            <a:ext cx="2808313" cy="403244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enovo PC\Desktop\foto filastrocca foglie\SKM_55820110312330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2880320" cy="40324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2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146</Words>
  <Application>Microsoft Office PowerPoint</Application>
  <PresentationFormat>Presentazione su schermo (4:3)</PresentationFormat>
  <Paragraphs>19</Paragraphs>
  <Slides>7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Tema di Office</vt:lpstr>
      <vt:lpstr>UN COLORATO AUTUNNO! </vt:lpstr>
      <vt:lpstr>   MEMORIZZA LA SIMPATICA FILASTROCCA!                                                     Ascolta!  </vt:lpstr>
      <vt:lpstr>Presentazione standard di PowerPoint</vt:lpstr>
      <vt:lpstr>Presentazione standard di PowerPoint</vt:lpstr>
      <vt:lpstr>Presentazione standard di PowerPoint</vt:lpstr>
      <vt:lpstr>STAMPA LE IMMAGINI ALLEGATE, COLORALE, INCOLLALE SU UN CARTONCINO,  RITAGLIALE E ….REALIZZA DELLE SIMPATICHE FOGLIE MATTE DA ANIMARE.                                                                        Ecco come!</vt:lpstr>
      <vt:lpstr>                                                                    Buon lavoro e…buon divertimento!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COLORATO AUTUNNO!</dc:title>
  <dc:creator>Lenovo PC</dc:creator>
  <cp:lastModifiedBy>Raffaella Castiello</cp:lastModifiedBy>
  <cp:revision>22</cp:revision>
  <dcterms:created xsi:type="dcterms:W3CDTF">2020-11-03T18:15:20Z</dcterms:created>
  <dcterms:modified xsi:type="dcterms:W3CDTF">2020-11-10T17:15:34Z</dcterms:modified>
</cp:coreProperties>
</file>