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8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ro" initials="G" lastIdx="1" clrIdx="0">
    <p:extLst>
      <p:ext uri="{19B8F6BF-5375-455C-9EA6-DF929625EA0E}">
        <p15:presenceInfo xmlns:p15="http://schemas.microsoft.com/office/powerpoint/2012/main" userId="Genna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5B84-C44B-4383-9C9D-C1F38A5EEBE1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F30-8842-462D-A3F8-746440F13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5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5B84-C44B-4383-9C9D-C1F38A5EEBE1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F30-8842-462D-A3F8-746440F13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32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5B84-C44B-4383-9C9D-C1F38A5EEBE1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F30-8842-462D-A3F8-746440F13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72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5B84-C44B-4383-9C9D-C1F38A5EEBE1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F30-8842-462D-A3F8-746440F13466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204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5B84-C44B-4383-9C9D-C1F38A5EEBE1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F30-8842-462D-A3F8-746440F13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722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5B84-C44B-4383-9C9D-C1F38A5EEBE1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F30-8842-462D-A3F8-746440F13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143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5B84-C44B-4383-9C9D-C1F38A5EEBE1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F30-8842-462D-A3F8-746440F13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0559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5B84-C44B-4383-9C9D-C1F38A5EEBE1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F30-8842-462D-A3F8-746440F13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275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5B84-C44B-4383-9C9D-C1F38A5EEBE1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F30-8842-462D-A3F8-746440F13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00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5B84-C44B-4383-9C9D-C1F38A5EEBE1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F30-8842-462D-A3F8-746440F13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62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5B84-C44B-4383-9C9D-C1F38A5EEBE1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F30-8842-462D-A3F8-746440F13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529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5B84-C44B-4383-9C9D-C1F38A5EEBE1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F30-8842-462D-A3F8-746440F13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72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5B84-C44B-4383-9C9D-C1F38A5EEBE1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F30-8842-462D-A3F8-746440F13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29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5B84-C44B-4383-9C9D-C1F38A5EEBE1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F30-8842-462D-A3F8-746440F13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66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5B84-C44B-4383-9C9D-C1F38A5EEBE1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F30-8842-462D-A3F8-746440F13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38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5B84-C44B-4383-9C9D-C1F38A5EEBE1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F30-8842-462D-A3F8-746440F13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630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5B84-C44B-4383-9C9D-C1F38A5EEBE1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F6F30-8842-462D-A3F8-746440F13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646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F25B84-C44B-4383-9C9D-C1F38A5EEBE1}" type="datetimeFigureOut">
              <a:rPr lang="it-IT" smtClean="0"/>
              <a:t>03/11/2020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F6F30-8842-462D-A3F8-746440F134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636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CF17C86-C5A0-4401-A98E-4480F96545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" t="-876" r="873" b="13138"/>
          <a:stretch/>
        </p:blipFill>
        <p:spPr>
          <a:xfrm>
            <a:off x="570746" y="580794"/>
            <a:ext cx="4489703" cy="392589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  <a:alpha val="6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outerShdw blurRad="50800" dist="50800" dir="5400000" algn="ctr" rotWithShape="0">
              <a:schemeClr val="accent1"/>
            </a:outerShdw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DDEEAA3-76A2-4A1C-A747-3D59519B40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9" b="16945"/>
          <a:stretch/>
        </p:blipFill>
        <p:spPr>
          <a:xfrm rot="612756">
            <a:off x="5664329" y="719967"/>
            <a:ext cx="6064046" cy="556992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2D3A8A-A13D-469F-B479-9BA2ACDDECD9}"/>
              </a:ext>
            </a:extLst>
          </p:cNvPr>
          <p:cNvSpPr txBox="1"/>
          <p:nvPr/>
        </p:nvSpPr>
        <p:spPr>
          <a:xfrm>
            <a:off x="2264898" y="5022166"/>
            <a:ext cx="2897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Scienze e geografia </a:t>
            </a:r>
          </a:p>
          <a:p>
            <a:r>
              <a:rPr lang="it-IT" dirty="0"/>
              <a:t>classi VD e VC</a:t>
            </a: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1189" y="5062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1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7F7CE67-C201-4627-AC54-F892B95EC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8" y="416556"/>
            <a:ext cx="4362450" cy="34861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93AC585-1097-4FA1-A0F2-0E7A2246A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96" y="856593"/>
            <a:ext cx="6076950" cy="45624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C27F70C-7CA5-4DFB-B3F6-7B37F683172B}"/>
              </a:ext>
            </a:extLst>
          </p:cNvPr>
          <p:cNvSpPr txBox="1"/>
          <p:nvPr/>
        </p:nvSpPr>
        <p:spPr>
          <a:xfrm>
            <a:off x="1041009" y="4698609"/>
            <a:ext cx="3319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Ti ricordi quello che abbiamo studiato l’anno scorso sul moto di rotazione?? </a:t>
            </a: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981" y="891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6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B2BAAF1-4E05-4BF4-B701-FACD2EE5E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5" y="1371600"/>
            <a:ext cx="6162261" cy="512925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2713BA5-D6FB-4C5D-8D80-C1CE45F9EB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7764" r="9800" b="15395"/>
          <a:stretch/>
        </p:blipFill>
        <p:spPr>
          <a:xfrm>
            <a:off x="7175542" y="1711979"/>
            <a:ext cx="4320209" cy="380337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F97983E-1241-40C0-84A2-EFCAADE9988D}"/>
              </a:ext>
            </a:extLst>
          </p:cNvPr>
          <p:cNvSpPr txBox="1"/>
          <p:nvPr/>
        </p:nvSpPr>
        <p:spPr>
          <a:xfrm>
            <a:off x="998806" y="540026"/>
            <a:ext cx="8201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GUARDA QUESTO SCHEMA E VERBALIZZA SUL QUADERNO POI COMPLETA LA SCHEDA .</a:t>
            </a:r>
          </a:p>
        </p:txBody>
      </p:sp>
    </p:spTree>
    <p:extLst>
      <p:ext uri="{BB962C8B-B14F-4D97-AF65-F5344CB8AC3E}">
        <p14:creationId xmlns:p14="http://schemas.microsoft.com/office/powerpoint/2010/main" val="95189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BFBAB26-71D6-4888-98A2-C80B68630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11" y="615511"/>
            <a:ext cx="6135756" cy="506233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010F2A-3BA5-4D36-9C0E-954D8B0409E7}"/>
              </a:ext>
            </a:extLst>
          </p:cNvPr>
          <p:cNvSpPr txBox="1"/>
          <p:nvPr/>
        </p:nvSpPr>
        <p:spPr>
          <a:xfrm>
            <a:off x="7341704" y="1484243"/>
            <a:ext cx="40203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 aspetto in live per commentare insieme</a:t>
            </a:r>
          </a:p>
          <a:p>
            <a:r>
              <a:rPr lang="it-IT" dirty="0"/>
              <a:t>e per completare gli esercizi.</a:t>
            </a:r>
          </a:p>
          <a:p>
            <a:r>
              <a:rPr lang="it-IT" dirty="0"/>
              <a:t>Leggi pagina 8, 9 e 10 del tuo libro di testo</a:t>
            </a: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42299" y="36229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8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57</Words>
  <Application>Microsoft Office PowerPoint</Application>
  <PresentationFormat>Widescreen</PresentationFormat>
  <Paragraphs>7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Gennaro</dc:creator>
  <cp:lastModifiedBy>Utente Windows</cp:lastModifiedBy>
  <cp:revision>5</cp:revision>
  <dcterms:created xsi:type="dcterms:W3CDTF">2020-11-03T16:54:41Z</dcterms:created>
  <dcterms:modified xsi:type="dcterms:W3CDTF">2020-11-03T17:44:07Z</dcterms:modified>
</cp:coreProperties>
</file>