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55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4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2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5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01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8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1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6C88-80CE-4573-96F0-F51EAFDCC6C9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6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07" y="2492896"/>
            <a:ext cx="3816424" cy="28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573325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Ciao, bambini, oggi ripasseremo come fare per risolvere correttamente i problemi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0466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Attivita’</a:t>
            </a:r>
            <a:r>
              <a:rPr lang="it-IT" sz="3200" dirty="0" smtClean="0"/>
              <a:t> di matematica –</a:t>
            </a:r>
            <a:r>
              <a:rPr lang="it-IT" sz="3200" smtClean="0"/>
              <a:t>classe  </a:t>
            </a:r>
            <a:r>
              <a:rPr lang="it-IT" sz="3200" smtClean="0"/>
              <a:t>SECONDA </a:t>
            </a:r>
            <a:r>
              <a:rPr lang="it-IT" sz="3200" smtClean="0"/>
              <a:t> </a:t>
            </a:r>
            <a:r>
              <a:rPr lang="it-IT" sz="3200" dirty="0" smtClean="0"/>
              <a:t>E  plesso Siciliano</a:t>
            </a:r>
          </a:p>
          <a:p>
            <a:r>
              <a:rPr lang="it-IT" sz="3200" dirty="0" smtClean="0"/>
              <a:t>Docenti: Guarino Maria – Vitiello Immacolata</a:t>
            </a:r>
          </a:p>
          <a:p>
            <a:r>
              <a:rPr lang="it-IT" sz="3200" dirty="0" smtClean="0"/>
              <a:t>10 Novembre 2020 </a:t>
            </a:r>
            <a:endParaRPr lang="it-IT" sz="32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96044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490015" cy="53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391"/>
            <a:ext cx="33843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676650" cy="583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ensi che riuscirai a risolvere il prob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8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95536" y="4899067"/>
            <a:ext cx="1584176" cy="79208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2148728" y="4873250"/>
            <a:ext cx="187220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94116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si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501813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no</a:t>
            </a:r>
            <a:endParaRPr lang="it-IT" sz="3600" dirty="0"/>
          </a:p>
        </p:txBody>
      </p:sp>
      <p:pic>
        <p:nvPicPr>
          <p:cNvPr id="5123" name="Picture 3" descr="C:\Users\user\AppData\Local\Microsoft\Windows\Temporary Internet Files\Content.IE5\GAFLB2NC\smile-2352472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09" y="4467678"/>
            <a:ext cx="2766853" cy="17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</Words>
  <Application>Microsoft Office PowerPoint</Application>
  <PresentationFormat>Presentazione su schermo (4:3)</PresentationFormat>
  <Paragraphs>6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9</cp:revision>
  <dcterms:created xsi:type="dcterms:W3CDTF">2020-11-09T21:40:44Z</dcterms:created>
  <dcterms:modified xsi:type="dcterms:W3CDTF">2020-11-10T10:11:41Z</dcterms:modified>
</cp:coreProperties>
</file>