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55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4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6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2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85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01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98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18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66C88-80CE-4573-96F0-F51EAFDCC6C9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38830-F6AF-4C8F-B0A8-1921430D34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66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wav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wav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07" y="2492896"/>
            <a:ext cx="3816424" cy="28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7584" y="573325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Ciao, bambini, oggi vi </a:t>
            </a:r>
            <a:r>
              <a:rPr lang="it-IT" sz="2800" dirty="0" err="1" smtClean="0"/>
              <a:t>presentero’</a:t>
            </a:r>
            <a:r>
              <a:rPr lang="it-IT" sz="2800" dirty="0" smtClean="0"/>
              <a:t> altri esercizi per allenarvi a diventare…..CAMPIONI!!!!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04664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Attivita’</a:t>
            </a:r>
            <a:r>
              <a:rPr lang="it-IT" sz="3200" dirty="0" smtClean="0"/>
              <a:t> di matematica –classe  SECONDA  E  plesso Siciliano</a:t>
            </a:r>
          </a:p>
          <a:p>
            <a:r>
              <a:rPr lang="it-IT" sz="3200" dirty="0" smtClean="0"/>
              <a:t>Docente: Guarino Maria </a:t>
            </a:r>
          </a:p>
          <a:p>
            <a:r>
              <a:rPr lang="it-IT" sz="3200" dirty="0" smtClean="0"/>
              <a:t>24 Novembre 2020 </a:t>
            </a:r>
            <a:endParaRPr lang="it-IT" sz="32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Picture 2" descr="C:\Users\user\AppData\Local\Microsoft\Windows\Temporary Internet Files\Content.IE5\2LBSWNPI\Logo_Champion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63" y="4653136"/>
            <a:ext cx="2448272" cy="8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17646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35699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24334" y="1412776"/>
            <a:ext cx="609600" cy="6096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38234" y="205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410445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4104456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83768" y="3465003"/>
            <a:ext cx="609600" cy="60960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02511" y="3160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800"/>
            <a:ext cx="3960440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9357"/>
            <a:ext cx="4320481" cy="56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199857"/>
            <a:ext cx="12255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64333"/>
            <a:ext cx="2104380" cy="13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5577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34</Words>
  <Application>Microsoft Office PowerPoint</Application>
  <PresentationFormat>Presentazione su schermo (4:3)</PresentationFormat>
  <Paragraphs>4</Paragraphs>
  <Slides>4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17</cp:revision>
  <dcterms:created xsi:type="dcterms:W3CDTF">2020-11-09T21:40:44Z</dcterms:created>
  <dcterms:modified xsi:type="dcterms:W3CDTF">2020-11-24T12:03:58Z</dcterms:modified>
</cp:coreProperties>
</file>