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7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35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87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688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1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207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21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47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07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3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02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59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45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50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4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47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23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2A71EA8-F5EC-422E-A596-D1648AE4140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200F4E-21C1-458C-8C98-F2AB6E8E6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86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video" Target="https://www.youtube.com/embed/Znv6mdICjXg?feature=oembed" TargetMode="Externa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824FE-A30F-4363-A84F-69D999AB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278" y="5243112"/>
            <a:ext cx="8534400" cy="1507067"/>
          </a:xfrm>
        </p:spPr>
        <p:txBody>
          <a:bodyPr/>
          <a:lstStyle/>
          <a:p>
            <a:pPr algn="ctr"/>
            <a:r>
              <a:rPr lang="it-IT" dirty="0"/>
              <a:t>Guarda e poi gioca</a:t>
            </a:r>
            <a:br>
              <a:rPr lang="it-IT" dirty="0"/>
            </a:br>
            <a:r>
              <a:rPr lang="it-IT" dirty="0"/>
              <a:t>WATCH AND THEN PLAY</a:t>
            </a:r>
          </a:p>
        </p:txBody>
      </p:sp>
      <p:pic>
        <p:nvPicPr>
          <p:cNvPr id="4" name="Elementi multimediali online 3" title="IMPARIAMO L'INGLESE:  I COLORI con LITTLE BIRD - Video educativi e divertenti  per il tuo bambino">
            <a:hlinkClick r:id="" action="ppaction://media"/>
            <a:extLst>
              <a:ext uri="{FF2B5EF4-FFF2-40B4-BE49-F238E27FC236}">
                <a16:creationId xmlns:a16="http://schemas.microsoft.com/office/drawing/2014/main" id="{3BDC7B47-E83D-40DB-9D71-9D9F4138703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23527" y="443723"/>
            <a:ext cx="9181322" cy="46139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F59A179-781F-4A59-8973-98C69D86CA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7" y="149290"/>
            <a:ext cx="1026367" cy="108299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14D338-C60C-4B33-A37A-B2FE1D85297B}"/>
              </a:ext>
            </a:extLst>
          </p:cNvPr>
          <p:cNvSpPr txBox="1"/>
          <p:nvPr/>
        </p:nvSpPr>
        <p:spPr>
          <a:xfrm>
            <a:off x="251927" y="5147779"/>
            <a:ext cx="603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INS. D’AMORE MARIA TERESA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208C36-AA5E-4A7E-B03C-FBECD0121566}"/>
              </a:ext>
            </a:extLst>
          </p:cNvPr>
          <p:cNvSpPr txBox="1"/>
          <p:nvPr/>
        </p:nvSpPr>
        <p:spPr>
          <a:xfrm rot="10800000" flipV="1">
            <a:off x="7316366" y="5119095"/>
            <a:ext cx="5558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 COLORI CON LITTLE BIRD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74BD699-5706-43DA-B490-51A98EE685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788" y="14676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EFFAAF-836E-4BEA-94B7-E86FEB90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037" y="897588"/>
            <a:ext cx="9144000" cy="706437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GIOCHIAMO CON I COLORI 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811F355-96BB-4810-B8B8-4C5C866534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66832" y="1956819"/>
            <a:ext cx="3459324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LET'S PLAY WITH COLORS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3AD647-7A29-43C4-8F77-30B163A659B2}"/>
              </a:ext>
            </a:extLst>
          </p:cNvPr>
          <p:cNvSpPr txBox="1"/>
          <p:nvPr/>
        </p:nvSpPr>
        <p:spPr>
          <a:xfrm>
            <a:off x="422987" y="5366305"/>
            <a:ext cx="8182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https://www.abcya.com/games/adventure_man_dash_shapes_colors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802E9CC-AEF9-4857-A253-90391F5AA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146485"/>
            <a:ext cx="1268963" cy="133897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1EF9AE-3807-4139-8BEE-1964CB620370}"/>
              </a:ext>
            </a:extLst>
          </p:cNvPr>
          <p:cNvSpPr txBox="1"/>
          <p:nvPr/>
        </p:nvSpPr>
        <p:spPr>
          <a:xfrm>
            <a:off x="6096000" y="354978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READ AND MATCH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379CBB4-8E3B-4C4A-930F-4EBF1FDFD4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5" b="4448"/>
          <a:stretch/>
        </p:blipFill>
        <p:spPr>
          <a:xfrm>
            <a:off x="8605222" y="2200889"/>
            <a:ext cx="3163791" cy="375952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135471-7D4A-4DC8-A6DC-A2617C242737}"/>
              </a:ext>
            </a:extLst>
          </p:cNvPr>
          <p:cNvSpPr txBox="1"/>
          <p:nvPr/>
        </p:nvSpPr>
        <p:spPr>
          <a:xfrm>
            <a:off x="5917941" y="3087475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LEGGI E CONFRONTA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80DC11F-FF40-4084-AC11-75462D967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339" y="18849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EC137B-EE0F-44BA-BE1D-9D5AEF86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107" y="801740"/>
            <a:ext cx="9784734" cy="1507067"/>
          </a:xfrm>
        </p:spPr>
        <p:txBody>
          <a:bodyPr/>
          <a:lstStyle/>
          <a:p>
            <a:r>
              <a:rPr lang="it-IT" dirty="0"/>
              <a:t>LEFT                                               RIGHT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4A12273-E252-4106-A50A-4006DC767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" b="31796"/>
          <a:stretch/>
        </p:blipFill>
        <p:spPr>
          <a:xfrm>
            <a:off x="836038" y="2611016"/>
            <a:ext cx="4703905" cy="2873828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82C689DF-A16C-40AB-91A2-1ABDCE6138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" b="31796"/>
          <a:stretch/>
        </p:blipFill>
        <p:spPr>
          <a:xfrm>
            <a:off x="6446847" y="2611016"/>
            <a:ext cx="4703905" cy="287382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9596FF-81E0-40A4-B43B-ED241E0684FF}"/>
              </a:ext>
            </a:extLst>
          </p:cNvPr>
          <p:cNvSpPr txBox="1"/>
          <p:nvPr/>
        </p:nvSpPr>
        <p:spPr>
          <a:xfrm>
            <a:off x="3803951" y="5787053"/>
            <a:ext cx="61068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400" dirty="0"/>
              <a:t>GOOD JOB!</a:t>
            </a:r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0C1EA12-4AF7-41D5-BD97-7299C6C4B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6792" y="3875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57</Words>
  <Application>Microsoft Office PowerPoint</Application>
  <PresentationFormat>Widescreen</PresentationFormat>
  <Paragraphs>10</Paragraphs>
  <Slides>3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inherit</vt:lpstr>
      <vt:lpstr>Wingdings 3</vt:lpstr>
      <vt:lpstr>Sezione</vt:lpstr>
      <vt:lpstr>Guarda e poi gioca WATCH AND THEN PLAY</vt:lpstr>
      <vt:lpstr>GIOCHIAMO CON I COLORI </vt:lpstr>
      <vt:lpstr>LEFT                                               RIGHT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Teresa</dc:creator>
  <cp:lastModifiedBy>Maria Teresa</cp:lastModifiedBy>
  <cp:revision>11</cp:revision>
  <dcterms:created xsi:type="dcterms:W3CDTF">2020-11-15T20:32:00Z</dcterms:created>
  <dcterms:modified xsi:type="dcterms:W3CDTF">2020-11-16T13:47:44Z</dcterms:modified>
</cp:coreProperties>
</file>