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481E94-C09B-4699-A891-A5E85BDE4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A11B7C-799E-49D4-8733-4106E0926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30F1F-B15F-4ADC-9D3F-D1CF653F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8F30C-2AE0-4F60-87AB-A50C5CC5F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3D6193-C7A6-4D66-BBC9-5C5B5461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08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EF2EC-1EE6-40F4-9A62-5D6EA8ACB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75CE5C-38A5-4A82-BA70-2624B7B8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D0A440-FD4F-47F8-8228-1F3BBE884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87AF3A-CEAC-4449-8C92-37157B2CD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3E3760-DDF7-4A95-BDB1-8C18B405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1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C518FC-03CC-4D8C-86A4-809AC3094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B5966B8-FBBC-4CD0-B061-7C65A072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7CCA0A-B4EC-4134-90F9-8E11F634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635697-2FF7-49C7-B190-94485809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98715-A02D-4A97-B7BD-8BD81AD25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37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12E258-A586-4F2F-9016-3CD2AF16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F7496C-B8AD-4BBC-B089-B1D99186C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D91424-1D31-4A35-9398-360CE9A1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65E879-B562-4516-99A6-E4A9EE4A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2CE1E-7916-4274-BBE6-AE16FBF4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AEBBE-EA73-401E-ABFE-402E0FDAC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130462-8B50-458B-8E6A-088BD3473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980274-5677-47AD-B3A2-2707E2B3C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7DDA71-1E4C-41EE-960A-8B1D3538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DC7E3-B6BF-4E6F-9683-FF53C12C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60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AA2DE-450D-4375-8503-326E5EC2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5D2E5E-75FE-4D07-9D25-E281DD6E6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CA17E3B-2641-4AFB-BF2A-37BDF0532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E75E475-C857-44CA-A588-C760C470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1F4D10-48FD-40AE-AF9F-11665FD3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6669D9-C8BF-455B-8CFD-D719E3D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57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638347-DF88-4BC9-8BC3-0057C493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3B28BC-43CA-42F2-8AAA-22C4E6BDE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78AC8D-311D-4242-828D-21E0824F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1BA008A-079F-414B-AF43-471947D16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C754E06-20BD-424E-BCB5-22B06D4B0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1DC873-371C-49B5-A259-9F698A79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FBE7BB-279C-439D-B316-1CAD0E9A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1B5D3D7-4980-402B-8E38-4403F129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2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58292-436F-4653-AB87-1B86AFE30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C3649AB-535F-4641-9D1E-52B0B24D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8CAE67-E46F-46FD-BE50-CA615E747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92282BF-E203-4139-BD5C-B1BB956D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0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029B76-FCBF-45B4-B7BA-FD66DC8B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A3CFB77-F79F-4DF1-875A-F9E0C2AEB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4814C3-2D6C-4FEA-9C67-366B5E54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7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7A315-EFBC-49F1-B99E-1177B3B7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9E66ED-D5BB-4113-8BD6-67587E8EF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DAB6561-3DC5-4898-9FB2-95319D55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C977DF-FDD3-4743-85E8-C62CD07B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6EE0CA-66DB-471D-BBD7-6489F052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7EDE75-5BDA-4790-B030-454D3ECB7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89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174D8-51D8-4ED6-B0BE-5EFD77C9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717B1B5-1B07-4F7B-B045-20A8B2CD1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A16CA7A-49D5-4EA5-A051-F8C2E0F7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2EB0B7-35CF-4D1F-B507-A28CC3AC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9443090-EDF6-4500-8A76-E743896C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659842-344A-4A7D-914B-2E6CC511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79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ACBF43-809C-430F-8343-2601AAD5C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6F6507-E7BB-4C48-877D-E3E3D858D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985124-3AB2-408C-89D0-94CAE5C3A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5490-A2D3-419A-A2EE-F2A39B87E44B}" type="datetimeFigureOut">
              <a:rPr lang="it-IT" smtClean="0"/>
              <a:t>06/11/2020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BE66CC-71B9-4122-A555-FD9E06FA7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D5351-5A4B-4113-BB1B-760546B78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B90D-D080-4F41-AD88-3733881DC6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4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846A66-3BE5-4F66-9DE6-2C2FEA78B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6" y="184423"/>
            <a:ext cx="11807302" cy="65565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760FFA-43BE-477F-A9C1-D95DCBC2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8175" y="2494625"/>
            <a:ext cx="3320248" cy="269881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 TESTI</a:t>
            </a:r>
            <a:b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 3^C - 3^D</a:t>
            </a:r>
            <a:b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Ins.ti</a:t>
            </a:r>
            <a:r>
              <a:rPr lang="it-IT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Lamparelli - Romano</a:t>
            </a:r>
          </a:p>
        </p:txBody>
      </p:sp>
    </p:spTree>
    <p:extLst>
      <p:ext uri="{BB962C8B-B14F-4D97-AF65-F5344CB8AC3E}">
        <p14:creationId xmlns:p14="http://schemas.microsoft.com/office/powerpoint/2010/main" val="313253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678AF-0F05-4716-80EB-7AC3C7C8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97" y="454928"/>
            <a:ext cx="10163003" cy="850090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>
                <a:solidFill>
                  <a:srgbClr val="00B050"/>
                </a:solidFill>
              </a:rPr>
            </a:br>
            <a:r>
              <a:rPr lang="it-IT" sz="4900" dirty="0">
                <a:solidFill>
                  <a:srgbClr val="00B050"/>
                </a:solidFill>
              </a:rPr>
              <a:t>Il testo narrativo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3A0BDF-091C-421D-8485-EDB5F020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1" y="1402672"/>
            <a:ext cx="11052699" cy="5000400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I testi narrativi raccontano </a:t>
            </a:r>
            <a:r>
              <a:rPr lang="it-IT" dirty="0">
                <a:solidFill>
                  <a:srgbClr val="00B050"/>
                </a:solidFill>
              </a:rPr>
              <a:t>storie reali</a:t>
            </a:r>
            <a:r>
              <a:rPr lang="it-IT" sz="2400" dirty="0"/>
              <a:t>, cioè che sono accadute o possono accadere, oppure </a:t>
            </a:r>
            <a:r>
              <a:rPr lang="it-IT" dirty="0">
                <a:solidFill>
                  <a:srgbClr val="00B050"/>
                </a:solidFill>
              </a:rPr>
              <a:t>storie fantastiche</a:t>
            </a:r>
            <a:r>
              <a:rPr lang="it-IT" sz="2400" dirty="0"/>
              <a:t>, cioè che non possono accadere nella realtà e sono frutto di pura fantasia. </a:t>
            </a:r>
          </a:p>
          <a:p>
            <a:pPr algn="just"/>
            <a:r>
              <a:rPr lang="it-IT" sz="2400" dirty="0"/>
              <a:t>In un racconto si possono riconoscere tre parti diverse, presenti in un ordine ben preciso: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0000"/>
                </a:solidFill>
              </a:rPr>
              <a:t>INIZIO </a:t>
            </a:r>
            <a:r>
              <a:rPr lang="it-IT" sz="2400" dirty="0"/>
              <a:t>in cui: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è presentata la situazione dalla quale prende avvio il racconto;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sono presenti il </a:t>
            </a:r>
            <a:r>
              <a:rPr lang="it-IT" sz="2400" dirty="0">
                <a:solidFill>
                  <a:srgbClr val="FF0000"/>
                </a:solidFill>
              </a:rPr>
              <a:t>luogo, il tempo, il protagonista e i personaggi</a:t>
            </a:r>
            <a:r>
              <a:rPr lang="it-IT" sz="2400" dirty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SVOLGIMENTO</a:t>
            </a:r>
            <a:r>
              <a:rPr lang="it-IT" sz="2400" dirty="0"/>
              <a:t> in cui si racconta la vicenda nella quale accadono i diversi fatti;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7030A0"/>
                </a:solidFill>
              </a:rPr>
              <a:t>CONCLUSIONE</a:t>
            </a:r>
            <a:r>
              <a:rPr lang="it-IT" dirty="0"/>
              <a:t> </a:t>
            </a:r>
            <a:r>
              <a:rPr lang="it-IT" sz="2400" dirty="0"/>
              <a:t>in cui è indicato il finale di tutta la vicenda.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78A96D4-6463-4E74-B51F-BC1FCE39C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1"/>
            <a:ext cx="10515600" cy="646668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B050"/>
                </a:solidFill>
              </a:rPr>
              <a:t>Il testo narrativo</a:t>
            </a:r>
            <a:endParaRPr lang="it-IT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8200" y="1371167"/>
            <a:ext cx="4234373" cy="183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ORDINE DEL RACCONTO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</a:rPr>
              <a:t>L’ordine del racconto può essere: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cronologico</a:t>
            </a:r>
            <a:r>
              <a:rPr lang="it-IT" sz="1600" dirty="0">
                <a:solidFill>
                  <a:schemeClr val="tx1"/>
                </a:solidFill>
              </a:rPr>
              <a:t>: la narrazione segue l’ordine secondo il quale sono accaduti i fatti;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non cronologico</a:t>
            </a:r>
            <a:r>
              <a:rPr lang="it-IT" sz="1600" dirty="0">
                <a:solidFill>
                  <a:schemeClr val="tx1"/>
                </a:solidFill>
              </a:rPr>
              <a:t>: nella narrazione si inserisce un fatto accaduto nel passato o si anticipa un fatto che deve ancora avvenire.</a:t>
            </a:r>
          </a:p>
          <a:p>
            <a:pPr algn="just"/>
            <a:endParaRPr lang="it-IT" sz="16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3D2FD17-EF2C-4CBD-A957-B45F7BAB1FD3}"/>
              </a:ext>
            </a:extLst>
          </p:cNvPr>
          <p:cNvSpPr txBox="1"/>
          <p:nvPr/>
        </p:nvSpPr>
        <p:spPr>
          <a:xfrm>
            <a:off x="6848474" y="1437220"/>
            <a:ext cx="4234373" cy="201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NARRATORE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</a:rPr>
              <a:t>Il narratore racconta: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in prima persona</a:t>
            </a:r>
            <a:r>
              <a:rPr lang="it-IT" sz="1600" dirty="0">
                <a:solidFill>
                  <a:schemeClr val="tx1"/>
                </a:solidFill>
              </a:rPr>
              <a:t>: se si immedesima nel personaggio o racconta una vicenda vissuta personalmente;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in terza persona</a:t>
            </a:r>
            <a:r>
              <a:rPr lang="it-IT" sz="1600" dirty="0">
                <a:solidFill>
                  <a:schemeClr val="tx1"/>
                </a:solidFill>
              </a:rPr>
              <a:t>: se mantiene un punto di vista esterno, raccontando la vicenda come un estraneo che osserva.</a:t>
            </a:r>
          </a:p>
          <a:p>
            <a:pPr algn="just"/>
            <a:endParaRPr lang="it-IT" sz="1600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9FA309A-76DD-47EB-9E5C-4234A8268A94}"/>
              </a:ext>
            </a:extLst>
          </p:cNvPr>
          <p:cNvSpPr txBox="1"/>
          <p:nvPr/>
        </p:nvSpPr>
        <p:spPr>
          <a:xfrm>
            <a:off x="981074" y="4156484"/>
            <a:ext cx="4234373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PERSONAGGI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</a:rPr>
              <a:t>I personaggi possono essere: reali, verosimili, immaginari, fantastici, animali o umanizzati, oggetti animati che agiscono nella storia.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5369A3C-5882-412D-9B74-F69743B4EA6B}"/>
              </a:ext>
            </a:extLst>
          </p:cNvPr>
          <p:cNvSpPr txBox="1"/>
          <p:nvPr/>
        </p:nvSpPr>
        <p:spPr>
          <a:xfrm>
            <a:off x="6848474" y="4134542"/>
            <a:ext cx="4234373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Protagonista</a:t>
            </a:r>
            <a:r>
              <a:rPr lang="it-IT" sz="1600" dirty="0">
                <a:solidFill>
                  <a:schemeClr val="tx1"/>
                </a:solidFill>
              </a:rPr>
              <a:t>: è il personaggio principale, il più importante.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Personaggi principali</a:t>
            </a:r>
            <a:r>
              <a:rPr lang="it-IT" sz="1600" dirty="0">
                <a:solidFill>
                  <a:schemeClr val="tx1"/>
                </a:solidFill>
              </a:rPr>
              <a:t>: sono i personaggi che hanno ruoli rilevanti nelle situazioni raccontate.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Personaggi secondari</a:t>
            </a:r>
            <a:r>
              <a:rPr lang="it-IT" sz="1600" dirty="0">
                <a:solidFill>
                  <a:schemeClr val="tx1"/>
                </a:solidFill>
              </a:rPr>
              <a:t>: sono i personaggi che hanno ruoli di contorno.</a:t>
            </a:r>
          </a:p>
          <a:p>
            <a:pPr algn="just"/>
            <a:endParaRPr lang="it-IT" sz="1600" dirty="0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2A16D572-F214-4539-AB11-BF0BC8FB7A3C}"/>
              </a:ext>
            </a:extLst>
          </p:cNvPr>
          <p:cNvSpPr/>
          <p:nvPr/>
        </p:nvSpPr>
        <p:spPr>
          <a:xfrm>
            <a:off x="5791200" y="4639951"/>
            <a:ext cx="609600" cy="3651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4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1"/>
            <a:ext cx="10515600" cy="646668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B050"/>
                </a:solidFill>
              </a:rPr>
              <a:t>Il testo narrativo</a:t>
            </a:r>
            <a:endParaRPr lang="it-IT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9FA309A-76DD-47EB-9E5C-4234A8268A94}"/>
              </a:ext>
            </a:extLst>
          </p:cNvPr>
          <p:cNvSpPr txBox="1"/>
          <p:nvPr/>
        </p:nvSpPr>
        <p:spPr>
          <a:xfrm>
            <a:off x="838200" y="1353634"/>
            <a:ext cx="423437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TEMPO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</a:rPr>
              <a:t>Quando avviene la storia.</a:t>
            </a:r>
            <a:endParaRPr lang="it-IT" sz="16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5369A3C-5882-412D-9B74-F69743B4EA6B}"/>
              </a:ext>
            </a:extLst>
          </p:cNvPr>
          <p:cNvSpPr txBox="1"/>
          <p:nvPr/>
        </p:nvSpPr>
        <p:spPr>
          <a:xfrm>
            <a:off x="6391273" y="1220993"/>
            <a:ext cx="4499999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Tempo passato.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Tempo presente.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Tempo futuro.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Tempo indeterminato.</a:t>
            </a:r>
          </a:p>
          <a:p>
            <a:pPr algn="just"/>
            <a:endParaRPr lang="it-IT" sz="1600" dirty="0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2A16D572-F214-4539-AB11-BF0BC8FB7A3C}"/>
              </a:ext>
            </a:extLst>
          </p:cNvPr>
          <p:cNvSpPr/>
          <p:nvPr/>
        </p:nvSpPr>
        <p:spPr>
          <a:xfrm>
            <a:off x="5469986" y="1614402"/>
            <a:ext cx="609600" cy="3651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E6D7A-C6AE-45D1-A83F-2E61C217ECE4}"/>
              </a:ext>
            </a:extLst>
          </p:cNvPr>
          <p:cNvSpPr txBox="1"/>
          <p:nvPr/>
        </p:nvSpPr>
        <p:spPr>
          <a:xfrm>
            <a:off x="676275" y="2917019"/>
            <a:ext cx="423437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>
                <a:solidFill>
                  <a:srgbClr val="FF0000"/>
                </a:solidFill>
              </a:rPr>
              <a:t>LUOGO</a:t>
            </a:r>
          </a:p>
          <a:p>
            <a:pPr algn="just"/>
            <a:r>
              <a:rPr lang="it-IT" sz="1600" dirty="0">
                <a:solidFill>
                  <a:schemeClr val="tx1"/>
                </a:solidFill>
              </a:rPr>
              <a:t>Gli ambienti nei quali si svolgono i fatti.</a:t>
            </a:r>
            <a:endParaRPr lang="it-IT" sz="1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65053CC-7348-46FA-8ABA-E134648D164B}"/>
              </a:ext>
            </a:extLst>
          </p:cNvPr>
          <p:cNvSpPr txBox="1"/>
          <p:nvPr/>
        </p:nvSpPr>
        <p:spPr>
          <a:xfrm>
            <a:off x="6391274" y="2890390"/>
            <a:ext cx="449999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Luoghi reali.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Luoghi immaginari</a:t>
            </a:r>
            <a:r>
              <a:rPr lang="it-IT" sz="1600" b="1" dirty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  <a:p>
            <a:pPr algn="just"/>
            <a:endParaRPr lang="it-IT" sz="1600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164E2CAB-273C-49BD-A184-0A3D3E786A4C}"/>
              </a:ext>
            </a:extLst>
          </p:cNvPr>
          <p:cNvSpPr/>
          <p:nvPr/>
        </p:nvSpPr>
        <p:spPr>
          <a:xfrm>
            <a:off x="5453572" y="3136612"/>
            <a:ext cx="609600" cy="36518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8DD749-B864-447A-A905-C0A966DDD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72" y="3990644"/>
            <a:ext cx="4824000" cy="27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14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678AF-0F05-4716-80EB-7AC3C7C89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997" y="209550"/>
            <a:ext cx="10163003" cy="657225"/>
          </a:xfrm>
        </p:spPr>
        <p:txBody>
          <a:bodyPr>
            <a:normAutofit fontScale="90000"/>
          </a:bodyPr>
          <a:lstStyle/>
          <a:p>
            <a:pPr algn="l"/>
            <a:br>
              <a:rPr lang="it-IT" dirty="0">
                <a:solidFill>
                  <a:srgbClr val="00B050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 </a:t>
            </a:r>
            <a:r>
              <a:rPr lang="it-IT" sz="4900" dirty="0">
                <a:solidFill>
                  <a:srgbClr val="00B050"/>
                </a:solidFill>
              </a:rPr>
              <a:t>Scrivo un racconto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B3A0BDF-091C-421D-8485-EDB5F0201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1" y="866775"/>
            <a:ext cx="11052699" cy="553629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Scrivi un fatto che ti è capitato e che vuoi far conoscere ai tuoi compagni. Segui la traccia.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FF0000"/>
                </a:solidFill>
              </a:rPr>
              <a:t>INIZIO: </a:t>
            </a:r>
            <a:r>
              <a:rPr lang="it-IT" dirty="0"/>
              <a:t>d</a:t>
            </a:r>
            <a:r>
              <a:rPr lang="it-IT" sz="2400" dirty="0"/>
              <a:t>escrivi la situazione di partenza.</a:t>
            </a:r>
          </a:p>
          <a:p>
            <a:pPr algn="just"/>
            <a:endParaRPr lang="it-IT" sz="2400" dirty="0">
              <a:solidFill>
                <a:srgbClr val="00B050"/>
              </a:solidFill>
            </a:endParaRPr>
          </a:p>
          <a:p>
            <a:pPr algn="just"/>
            <a:endParaRPr lang="it-IT" dirty="0">
              <a:solidFill>
                <a:srgbClr val="00B050"/>
              </a:solidFill>
            </a:endParaRPr>
          </a:p>
          <a:p>
            <a:pPr algn="just"/>
            <a:endParaRPr lang="it-IT" sz="2400" dirty="0">
              <a:solidFill>
                <a:srgbClr val="00B05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0070C0"/>
                </a:solidFill>
              </a:rPr>
              <a:t>SVOLGIMENTO: </a:t>
            </a:r>
            <a:r>
              <a:rPr lang="it-IT" sz="2400" dirty="0"/>
              <a:t>racconta in modo ordinato i fatti.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400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dirty="0">
                <a:solidFill>
                  <a:srgbClr val="7030A0"/>
                </a:solidFill>
              </a:rPr>
              <a:t>CONCLUSIONE: </a:t>
            </a:r>
            <a:r>
              <a:rPr lang="it-IT" sz="2400" dirty="0"/>
              <a:t>scrivi come si è conclusa la vicenda.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C58CFE7-0B73-4DD2-BCE3-121D981719C8}"/>
              </a:ext>
            </a:extLst>
          </p:cNvPr>
          <p:cNvSpPr txBox="1"/>
          <p:nvPr/>
        </p:nvSpPr>
        <p:spPr>
          <a:xfrm>
            <a:off x="1038224" y="2104538"/>
            <a:ext cx="4105276" cy="1116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FF0000"/>
                </a:solidFill>
              </a:rPr>
              <a:t>QUANDO</a:t>
            </a:r>
            <a:r>
              <a:rPr lang="it-IT" sz="1600" dirty="0">
                <a:solidFill>
                  <a:schemeClr val="tx1"/>
                </a:solidFill>
              </a:rPr>
              <a:t> è avvenuto il fatto?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</a:rPr>
              <a:t>DOVE</a:t>
            </a:r>
            <a:r>
              <a:rPr lang="it-IT" sz="1600" dirty="0">
                <a:solidFill>
                  <a:schemeClr val="tx1"/>
                </a:solidFill>
              </a:rPr>
              <a:t> ti trovavi?</a:t>
            </a:r>
          </a:p>
          <a:p>
            <a:pPr algn="just"/>
            <a:r>
              <a:rPr lang="it-IT" sz="1600" dirty="0">
                <a:solidFill>
                  <a:srgbClr val="FF0000"/>
                </a:solidFill>
              </a:rPr>
              <a:t>CON CHI</a:t>
            </a:r>
            <a:r>
              <a:rPr lang="it-IT" sz="1600" dirty="0">
                <a:solidFill>
                  <a:schemeClr val="tx1"/>
                </a:solidFill>
              </a:rPr>
              <a:t> eri? </a:t>
            </a:r>
            <a:endParaRPr lang="it-IT" sz="1600" dirty="0">
              <a:solidFill>
                <a:srgbClr val="FF0000"/>
              </a:solidFill>
            </a:endParaRPr>
          </a:p>
          <a:p>
            <a:pPr algn="just"/>
            <a:r>
              <a:rPr lang="it-IT" sz="1600" dirty="0">
                <a:solidFill>
                  <a:srgbClr val="FF0000"/>
                </a:solidFill>
              </a:rPr>
              <a:t>PERCHE’</a:t>
            </a:r>
            <a:r>
              <a:rPr lang="it-IT" sz="1600" dirty="0">
                <a:solidFill>
                  <a:schemeClr val="tx1"/>
                </a:solidFill>
              </a:rPr>
              <a:t> ti trovavi in quel luogo?</a:t>
            </a:r>
          </a:p>
          <a:p>
            <a:pPr algn="just"/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AC30EE0-44C7-48C8-924C-D60E26A28BE6}"/>
              </a:ext>
            </a:extLst>
          </p:cNvPr>
          <p:cNvSpPr txBox="1"/>
          <p:nvPr/>
        </p:nvSpPr>
        <p:spPr>
          <a:xfrm>
            <a:off x="1038224" y="4021203"/>
            <a:ext cx="4105276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00B0F0"/>
                </a:solidFill>
              </a:rPr>
              <a:t>CHE COSA </a:t>
            </a:r>
            <a:r>
              <a:rPr lang="it-IT" sz="1600" dirty="0">
                <a:solidFill>
                  <a:schemeClr val="tx1"/>
                </a:solidFill>
              </a:rPr>
              <a:t>è accaduto ad un certo punto?</a:t>
            </a:r>
          </a:p>
          <a:p>
            <a:pPr algn="just"/>
            <a:r>
              <a:rPr lang="it-IT" sz="1600" dirty="0">
                <a:solidFill>
                  <a:srgbClr val="00B0F0"/>
                </a:solidFill>
              </a:rPr>
              <a:t>COME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ti sentivi?</a:t>
            </a:r>
          </a:p>
          <a:p>
            <a:pPr algn="just"/>
            <a:r>
              <a:rPr lang="it-IT" sz="1600" dirty="0">
                <a:solidFill>
                  <a:srgbClr val="00B0F0"/>
                </a:solidFill>
              </a:rPr>
              <a:t>CHE COSA </a:t>
            </a:r>
            <a:r>
              <a:rPr lang="it-IT" sz="1600" dirty="0">
                <a:solidFill>
                  <a:schemeClr val="tx1"/>
                </a:solidFill>
              </a:rPr>
              <a:t>è accaduto dopo?</a:t>
            </a:r>
            <a:endParaRPr lang="it-IT" sz="16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B14B68-DB05-49DB-B011-6D673A294E6E}"/>
              </a:ext>
            </a:extLst>
          </p:cNvPr>
          <p:cNvSpPr txBox="1"/>
          <p:nvPr/>
        </p:nvSpPr>
        <p:spPr>
          <a:xfrm>
            <a:off x="1038224" y="5698837"/>
            <a:ext cx="410527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solidFill>
                  <a:srgbClr val="7030A0"/>
                </a:solidFill>
              </a:rPr>
              <a:t>CHE COSA </a:t>
            </a:r>
            <a:r>
              <a:rPr lang="it-IT" sz="1600" dirty="0">
                <a:solidFill>
                  <a:schemeClr val="tx1"/>
                </a:solidFill>
              </a:rPr>
              <a:t>è avvenuto alla fine?</a:t>
            </a:r>
          </a:p>
          <a:p>
            <a:pPr algn="just"/>
            <a:r>
              <a:rPr lang="it-IT" sz="1600" dirty="0">
                <a:solidFill>
                  <a:srgbClr val="7030A0"/>
                </a:solidFill>
              </a:rPr>
              <a:t>COME</a:t>
            </a:r>
            <a:r>
              <a:rPr lang="it-IT" sz="1600" dirty="0">
                <a:solidFill>
                  <a:srgbClr val="FF0000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ti sentivi?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836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420</Words>
  <Application>Microsoft Office PowerPoint</Application>
  <PresentationFormat>Widescreen</PresentationFormat>
  <Paragraphs>54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Tema di Office</vt:lpstr>
      <vt:lpstr>QUANTI TESTI Classi 3^C - 3^D Ins.ti Lamparelli - Romano</vt:lpstr>
      <vt:lpstr> Il testo narrativo</vt:lpstr>
      <vt:lpstr>Il testo narrativo</vt:lpstr>
      <vt:lpstr>Il testo narrativo</vt:lpstr>
      <vt:lpstr>  Scrivo un racconto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IMPARO A STUDIARE Utilizzo gli strumenti:l’intervista</dc:title>
  <dc:creator>antonella lamparelli</dc:creator>
  <cp:lastModifiedBy>Raffaella Castiello</cp:lastModifiedBy>
  <cp:revision>44</cp:revision>
  <dcterms:created xsi:type="dcterms:W3CDTF">2020-10-28T09:01:56Z</dcterms:created>
  <dcterms:modified xsi:type="dcterms:W3CDTF">2020-11-06T16:18:59Z</dcterms:modified>
</cp:coreProperties>
</file>